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</p:sldMasterIdLst>
  <p:notesMasterIdLst>
    <p:notesMasterId r:id="rId42"/>
  </p:notesMasterIdLst>
  <p:sldIdLst>
    <p:sldId id="256" r:id="rId2"/>
    <p:sldId id="343" r:id="rId3"/>
    <p:sldId id="344" r:id="rId4"/>
    <p:sldId id="338" r:id="rId5"/>
    <p:sldId id="349" r:id="rId6"/>
    <p:sldId id="351" r:id="rId7"/>
    <p:sldId id="348" r:id="rId8"/>
    <p:sldId id="352" r:id="rId9"/>
    <p:sldId id="314" r:id="rId10"/>
    <p:sldId id="321" r:id="rId11"/>
    <p:sldId id="353" r:id="rId12"/>
    <p:sldId id="356" r:id="rId13"/>
    <p:sldId id="362" r:id="rId14"/>
    <p:sldId id="365" r:id="rId15"/>
    <p:sldId id="347" r:id="rId16"/>
    <p:sldId id="313" r:id="rId17"/>
    <p:sldId id="316" r:id="rId18"/>
    <p:sldId id="366" r:id="rId19"/>
    <p:sldId id="320" r:id="rId20"/>
    <p:sldId id="323" r:id="rId21"/>
    <p:sldId id="341" r:id="rId22"/>
    <p:sldId id="367" r:id="rId23"/>
    <p:sldId id="326" r:id="rId24"/>
    <p:sldId id="327" r:id="rId25"/>
    <p:sldId id="329" r:id="rId26"/>
    <p:sldId id="328" r:id="rId27"/>
    <p:sldId id="330" r:id="rId28"/>
    <p:sldId id="318" r:id="rId29"/>
    <p:sldId id="339" r:id="rId30"/>
    <p:sldId id="319" r:id="rId31"/>
    <p:sldId id="340" r:id="rId32"/>
    <p:sldId id="368" r:id="rId33"/>
    <p:sldId id="317" r:id="rId34"/>
    <p:sldId id="357" r:id="rId35"/>
    <p:sldId id="336" r:id="rId36"/>
    <p:sldId id="346" r:id="rId37"/>
    <p:sldId id="358" r:id="rId38"/>
    <p:sldId id="345" r:id="rId39"/>
    <p:sldId id="359" r:id="rId40"/>
    <p:sldId id="291" r:id="rId41"/>
  </p:sldIdLst>
  <p:sldSz cx="9144000" cy="5143500" type="screen16x9"/>
  <p:notesSz cx="6858000" cy="9144000"/>
  <p:embeddedFontLst>
    <p:embeddedFont>
      <p:font typeface="Be Vietnam Pro" panose="02020500000000000000" charset="0"/>
      <p:regular r:id="rId43"/>
      <p:bold r:id="rId44"/>
      <p:italic r:id="rId45"/>
      <p:boldItalic r:id="rId46"/>
    </p:embeddedFont>
    <p:embeddedFont>
      <p:font typeface="Allerta" panose="02020500000000000000" charset="0"/>
      <p:regular r:id="rId47"/>
    </p:embeddedFont>
    <p:embeddedFont>
      <p:font typeface="Bebas Neue" panose="02020500000000000000" charset="0"/>
      <p:regular r:id="rId48"/>
    </p:embeddedFont>
    <p:embeddedFont>
      <p:font typeface="Poppins" panose="02020500000000000000" charset="0"/>
      <p:regular r:id="rId49"/>
      <p:bold r:id="rId50"/>
      <p:italic r:id="rId51"/>
      <p:boldItalic r:id="rId52"/>
    </p:embeddedFont>
    <p:embeddedFont>
      <p:font typeface="微軟正黑體" panose="020B0604030504040204" pitchFamily="34" charset="-120"/>
      <p:regular r:id="rId53"/>
      <p:bold r:id="rId54"/>
    </p:embeddedFont>
    <p:embeddedFont>
      <p:font typeface="標楷體" panose="03000509000000000000" pitchFamily="65" charset="-120"/>
      <p:regular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n" initials="zhan" lastIdx="1" clrIdx="0">
    <p:extLst>
      <p:ext uri="{19B8F6BF-5375-455C-9EA6-DF929625EA0E}">
        <p15:presenceInfo xmlns:p15="http://schemas.microsoft.com/office/powerpoint/2012/main" userId="zh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A0220AA-DA7F-4B34-8CDA-69E5F1A3893A}">
  <a:tblStyle styleId="{CA0220AA-DA7F-4B34-8CDA-69E5F1A3893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18e9b8c45a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18e9b8c45a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154b32754a2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" name="Google Shape;2479;g154b32754a2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2301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g18a58abb1cb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3" name="Google Shape;2733;g18a58abb1cb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3188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g18a58abb1cb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3" name="Google Shape;2733;g18a58abb1cb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2870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1878d934683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1878d934683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368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1878d934683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1878d934683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0939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1878d934683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0" name="Google Shape;2320;g1878d934683_0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4020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1878d934683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1878d934683_0_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15940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154b32754a2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154b32754a2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1853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154b32754a2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" name="Google Shape;2479;g154b32754a2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74207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194a3ca422f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3" name="Google Shape;2313;g194a3ca422f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5604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g154b32754a2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3" name="Google Shape;2453;g154b32754a2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53532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154b32754a2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154b32754a2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0808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154b32754a2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154b32754a2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18008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154b32754a2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" name="Google Shape;2479;g154b32754a2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391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154b32754a2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154b32754a2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38552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154b32754a2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154b32754a2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9953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154b32754a2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154b32754a2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89038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154b32754a2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154b32754a2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70191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154b32754a2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154b32754a2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06650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154b32754a2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154b32754a2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53695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194a3ca422f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3" name="Google Shape;2313;g194a3ca422f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3656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1878d934683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0" name="Google Shape;2320;g1878d934683_0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68758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154b32754a2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154b32754a2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98105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194a3ca422f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3" name="Google Shape;2313;g194a3ca422f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85347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194a3ca422f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3" name="Google Shape;2313;g194a3ca422f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87312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154b32754a2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154b32754a2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0360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g188d73d74aa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9" name="Google Shape;2299;g188d73d74aa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35404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194a3ca422f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3" name="Google Shape;2313;g194a3ca422f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1234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1878d934683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0" name="Google Shape;2320;g1878d934683_0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25405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g154b32754a2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7" name="Google Shape;2337;g154b32754a2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0904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1878d934683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0" name="Google Shape;2320;g1878d934683_0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76769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g154b32754a2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5" name="Google Shape;2365;g154b32754a2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517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g154b32754a2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2" name="Google Shape;2402;g154b32754a2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86254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" name="Google Shape;3061;g18a8cd1805a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2" name="Google Shape;3062;g18a8cd1805a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1878d934683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0" name="Google Shape;2320;g1878d934683_0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003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g154b32754a2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7" name="Google Shape;2337;g154b32754a2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9418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1878d934683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0" name="Google Shape;2320;g1878d934683_0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8221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g18a58abb1cb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8" name="Google Shape;2678;g18a58abb1cb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799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154b32754a2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" name="Google Shape;2479;g154b32754a2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3261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339225" y="0"/>
            <a:ext cx="1804800" cy="4416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1067712"/>
            <a:ext cx="4568100" cy="16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5100" y="2798688"/>
            <a:ext cx="4568100" cy="474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5431536" y="438912"/>
            <a:ext cx="3420000" cy="34200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t="85872"/>
          <a:stretch/>
        </p:blipFill>
        <p:spPr>
          <a:xfrm>
            <a:off x="0" y="4416876"/>
            <a:ext cx="9144003" cy="726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oogle Shape;14;p2"/>
          <p:cNvGrpSpPr/>
          <p:nvPr/>
        </p:nvGrpSpPr>
        <p:grpSpPr>
          <a:xfrm rot="6195730">
            <a:off x="8311946" y="95869"/>
            <a:ext cx="585730" cy="682225"/>
            <a:chOff x="10107538" y="-371137"/>
            <a:chExt cx="585748" cy="682246"/>
          </a:xfrm>
        </p:grpSpPr>
        <p:sp>
          <p:nvSpPr>
            <p:cNvPr id="15" name="Google Shape;15;p2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2"/>
          <p:cNvGrpSpPr/>
          <p:nvPr/>
        </p:nvGrpSpPr>
        <p:grpSpPr>
          <a:xfrm rot="7467100">
            <a:off x="6166767" y="64223"/>
            <a:ext cx="443801" cy="546951"/>
            <a:chOff x="6195212" y="-541345"/>
            <a:chExt cx="541201" cy="666989"/>
          </a:xfrm>
        </p:grpSpPr>
        <p:sp>
          <p:nvSpPr>
            <p:cNvPr id="44" name="Google Shape;44;p2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47;p2"/>
          <p:cNvGrpSpPr/>
          <p:nvPr/>
        </p:nvGrpSpPr>
        <p:grpSpPr>
          <a:xfrm rot="-4072479">
            <a:off x="-59881" y="458549"/>
            <a:ext cx="1106429" cy="409421"/>
            <a:chOff x="5979041" y="5840793"/>
            <a:chExt cx="1433503" cy="530450"/>
          </a:xfrm>
        </p:grpSpPr>
        <p:sp>
          <p:nvSpPr>
            <p:cNvPr id="48" name="Google Shape;48;p2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1180459" flipH="1">
            <a:off x="196530" y="3564626"/>
            <a:ext cx="434776" cy="736154"/>
            <a:chOff x="10406496" y="-1940986"/>
            <a:chExt cx="344986" cy="584139"/>
          </a:xfrm>
        </p:grpSpPr>
        <p:sp>
          <p:nvSpPr>
            <p:cNvPr id="53" name="Google Shape;53;p2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7588739" y="3818631"/>
            <a:ext cx="1199238" cy="228418"/>
            <a:chOff x="9945056" y="4082390"/>
            <a:chExt cx="933695" cy="177868"/>
          </a:xfrm>
        </p:grpSpPr>
        <p:sp>
          <p:nvSpPr>
            <p:cNvPr id="75" name="Google Shape;75;p2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83;p2"/>
          <p:cNvGrpSpPr/>
          <p:nvPr/>
        </p:nvGrpSpPr>
        <p:grpSpPr>
          <a:xfrm rot="6803144">
            <a:off x="5603978" y="3857381"/>
            <a:ext cx="443820" cy="546975"/>
            <a:chOff x="6195212" y="-541345"/>
            <a:chExt cx="541201" cy="666989"/>
          </a:xfrm>
        </p:grpSpPr>
        <p:sp>
          <p:nvSpPr>
            <p:cNvPr id="84" name="Google Shape;84;p2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37"/>
          <p:cNvSpPr/>
          <p:nvPr/>
        </p:nvSpPr>
        <p:spPr>
          <a:xfrm flipH="1">
            <a:off x="-12" y="0"/>
            <a:ext cx="1804800" cy="4416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01" name="Google Shape;2101;p37"/>
          <p:cNvPicPr preferRelativeResize="0"/>
          <p:nvPr/>
        </p:nvPicPr>
        <p:blipFill rotWithShape="1">
          <a:blip r:embed="rId2">
            <a:alphaModFix/>
          </a:blip>
          <a:srcRect t="85872"/>
          <a:stretch/>
        </p:blipFill>
        <p:spPr>
          <a:xfrm flipH="1">
            <a:off x="10" y="4416876"/>
            <a:ext cx="9144003" cy="726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2" name="Google Shape;2102;p37"/>
          <p:cNvGrpSpPr/>
          <p:nvPr/>
        </p:nvGrpSpPr>
        <p:grpSpPr>
          <a:xfrm rot="-6195730" flipH="1">
            <a:off x="246337" y="95869"/>
            <a:ext cx="585730" cy="682225"/>
            <a:chOff x="10107538" y="-371137"/>
            <a:chExt cx="585748" cy="682246"/>
          </a:xfrm>
        </p:grpSpPr>
        <p:sp>
          <p:nvSpPr>
            <p:cNvPr id="2103" name="Google Shape;2103;p37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7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7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7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7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7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7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7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7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7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7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7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7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7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7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7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7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7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7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7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7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7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7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7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7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7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1" name="Google Shape;2131;p37"/>
          <p:cNvGrpSpPr/>
          <p:nvPr/>
        </p:nvGrpSpPr>
        <p:grpSpPr>
          <a:xfrm rot="-7467100" flipH="1">
            <a:off x="2533445" y="64223"/>
            <a:ext cx="443801" cy="546951"/>
            <a:chOff x="6195212" y="-541345"/>
            <a:chExt cx="541201" cy="666989"/>
          </a:xfrm>
        </p:grpSpPr>
        <p:sp>
          <p:nvSpPr>
            <p:cNvPr id="2132" name="Google Shape;2132;p37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7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7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5" name="Google Shape;2135;p37"/>
          <p:cNvGrpSpPr/>
          <p:nvPr/>
        </p:nvGrpSpPr>
        <p:grpSpPr>
          <a:xfrm rot="4072479" flipH="1">
            <a:off x="8097464" y="458549"/>
            <a:ext cx="1106429" cy="409421"/>
            <a:chOff x="5979041" y="5840793"/>
            <a:chExt cx="1433503" cy="530450"/>
          </a:xfrm>
        </p:grpSpPr>
        <p:sp>
          <p:nvSpPr>
            <p:cNvPr id="2136" name="Google Shape;2136;p37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7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7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7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0" name="Google Shape;2140;p37"/>
          <p:cNvGrpSpPr/>
          <p:nvPr/>
        </p:nvGrpSpPr>
        <p:grpSpPr>
          <a:xfrm rot="2700193">
            <a:off x="8512651" y="3564745"/>
            <a:ext cx="434777" cy="736176"/>
            <a:chOff x="10406496" y="-1940986"/>
            <a:chExt cx="344986" cy="584139"/>
          </a:xfrm>
        </p:grpSpPr>
        <p:sp>
          <p:nvSpPr>
            <p:cNvPr id="2141" name="Google Shape;2141;p37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7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7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7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7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7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7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7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7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7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7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7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7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7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7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7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7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7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7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37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7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2" name="Google Shape;2162;p37"/>
          <p:cNvGrpSpPr/>
          <p:nvPr/>
        </p:nvGrpSpPr>
        <p:grpSpPr>
          <a:xfrm flipH="1">
            <a:off x="356036" y="3818631"/>
            <a:ext cx="1199238" cy="228418"/>
            <a:chOff x="9945056" y="4082390"/>
            <a:chExt cx="933695" cy="177868"/>
          </a:xfrm>
        </p:grpSpPr>
        <p:sp>
          <p:nvSpPr>
            <p:cNvPr id="2163" name="Google Shape;2163;p37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7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7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7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7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7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7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7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1" name="Google Shape;2171;p37"/>
          <p:cNvGrpSpPr/>
          <p:nvPr/>
        </p:nvGrpSpPr>
        <p:grpSpPr>
          <a:xfrm rot="-6803144" flipH="1">
            <a:off x="3096214" y="3857381"/>
            <a:ext cx="443820" cy="546975"/>
            <a:chOff x="6195212" y="-541345"/>
            <a:chExt cx="541201" cy="666989"/>
          </a:xfrm>
        </p:grpSpPr>
        <p:sp>
          <p:nvSpPr>
            <p:cNvPr id="2172" name="Google Shape;2172;p37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7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7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6" name="Google Shape;2176;p38"/>
          <p:cNvGrpSpPr/>
          <p:nvPr/>
        </p:nvGrpSpPr>
        <p:grpSpPr>
          <a:xfrm>
            <a:off x="8502601" y="3879977"/>
            <a:ext cx="600810" cy="675357"/>
            <a:chOff x="10349781" y="5869890"/>
            <a:chExt cx="505988" cy="568818"/>
          </a:xfrm>
        </p:grpSpPr>
        <p:sp>
          <p:nvSpPr>
            <p:cNvPr id="2177" name="Google Shape;2177;p38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8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8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8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8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8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8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8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8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8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8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8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8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8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8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2" name="Google Shape;2192;p38"/>
          <p:cNvSpPr/>
          <p:nvPr/>
        </p:nvSpPr>
        <p:spPr>
          <a:xfrm flipH="1">
            <a:off x="8117403" y="0"/>
            <a:ext cx="1026600" cy="1538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93" name="Google Shape;2193;p38"/>
          <p:cNvPicPr preferRelativeResize="0"/>
          <p:nvPr/>
        </p:nvPicPr>
        <p:blipFill rotWithShape="1">
          <a:blip r:embed="rId2">
            <a:alphaModFix/>
          </a:blip>
          <a:srcRect t="89598"/>
          <a:stretch/>
        </p:blipFill>
        <p:spPr>
          <a:xfrm flipH="1">
            <a:off x="0" y="4608525"/>
            <a:ext cx="9144003" cy="53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4" name="Google Shape;2194;p38"/>
          <p:cNvGrpSpPr/>
          <p:nvPr/>
        </p:nvGrpSpPr>
        <p:grpSpPr>
          <a:xfrm rot="-4098922" flipH="1">
            <a:off x="222808" y="3788366"/>
            <a:ext cx="443802" cy="546953"/>
            <a:chOff x="6195212" y="-541345"/>
            <a:chExt cx="541201" cy="666989"/>
          </a:xfrm>
        </p:grpSpPr>
        <p:sp>
          <p:nvSpPr>
            <p:cNvPr id="2195" name="Google Shape;2195;p38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38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8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8" name="Google Shape;2198;p38"/>
          <p:cNvGrpSpPr/>
          <p:nvPr/>
        </p:nvGrpSpPr>
        <p:grpSpPr>
          <a:xfrm rot="2700193">
            <a:off x="227116" y="45920"/>
            <a:ext cx="434777" cy="736176"/>
            <a:chOff x="10406496" y="-1940986"/>
            <a:chExt cx="344986" cy="584139"/>
          </a:xfrm>
        </p:grpSpPr>
        <p:sp>
          <p:nvSpPr>
            <p:cNvPr id="2199" name="Google Shape;2199;p38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8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8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8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8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8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8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8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8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8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8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38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38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8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8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38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38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8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38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38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38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0" name="Google Shape;2220;p38"/>
          <p:cNvGrpSpPr/>
          <p:nvPr/>
        </p:nvGrpSpPr>
        <p:grpSpPr>
          <a:xfrm rot="4072479" flipH="1">
            <a:off x="8097454" y="458549"/>
            <a:ext cx="1106429" cy="409421"/>
            <a:chOff x="5979041" y="5840793"/>
            <a:chExt cx="1433503" cy="530450"/>
          </a:xfrm>
        </p:grpSpPr>
        <p:sp>
          <p:nvSpPr>
            <p:cNvPr id="2221" name="Google Shape;2221;p38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38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38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38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6" name="Google Shape;1856;p33"/>
          <p:cNvGrpSpPr/>
          <p:nvPr/>
        </p:nvGrpSpPr>
        <p:grpSpPr>
          <a:xfrm>
            <a:off x="2923814" y="4202602"/>
            <a:ext cx="600810" cy="675357"/>
            <a:chOff x="10349781" y="5869890"/>
            <a:chExt cx="505988" cy="568818"/>
          </a:xfrm>
        </p:grpSpPr>
        <p:sp>
          <p:nvSpPr>
            <p:cNvPr id="1857" name="Google Shape;1857;p33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3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3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3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3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3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3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3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3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3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3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3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3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3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3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2" name="Google Shape;1872;p3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73" name="Google Shape;1873;p33"/>
          <p:cNvSpPr txBox="1">
            <a:spLocks noGrp="1"/>
          </p:cNvSpPr>
          <p:nvPr>
            <p:ph type="subTitle" idx="1"/>
          </p:nvPr>
        </p:nvSpPr>
        <p:spPr>
          <a:xfrm>
            <a:off x="720000" y="2120286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4" name="Google Shape;1874;p33"/>
          <p:cNvSpPr txBox="1">
            <a:spLocks noGrp="1"/>
          </p:cNvSpPr>
          <p:nvPr>
            <p:ph type="subTitle" idx="2"/>
          </p:nvPr>
        </p:nvSpPr>
        <p:spPr>
          <a:xfrm>
            <a:off x="3403800" y="2120286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5" name="Google Shape;1875;p33"/>
          <p:cNvSpPr txBox="1">
            <a:spLocks noGrp="1"/>
          </p:cNvSpPr>
          <p:nvPr>
            <p:ph type="subTitle" idx="3"/>
          </p:nvPr>
        </p:nvSpPr>
        <p:spPr>
          <a:xfrm>
            <a:off x="6087600" y="2120286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6" name="Google Shape;1876;p33"/>
          <p:cNvSpPr txBox="1">
            <a:spLocks noGrp="1"/>
          </p:cNvSpPr>
          <p:nvPr>
            <p:ph type="subTitle" idx="4"/>
          </p:nvPr>
        </p:nvSpPr>
        <p:spPr>
          <a:xfrm>
            <a:off x="720000" y="350090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7" name="Google Shape;1877;p33"/>
          <p:cNvSpPr txBox="1">
            <a:spLocks noGrp="1"/>
          </p:cNvSpPr>
          <p:nvPr>
            <p:ph type="subTitle" idx="5"/>
          </p:nvPr>
        </p:nvSpPr>
        <p:spPr>
          <a:xfrm>
            <a:off x="3403800" y="350090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8" name="Google Shape;1878;p33"/>
          <p:cNvSpPr txBox="1">
            <a:spLocks noGrp="1"/>
          </p:cNvSpPr>
          <p:nvPr>
            <p:ph type="subTitle" idx="6"/>
          </p:nvPr>
        </p:nvSpPr>
        <p:spPr>
          <a:xfrm>
            <a:off x="6087600" y="350090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9" name="Google Shape;1879;p33"/>
          <p:cNvSpPr txBox="1">
            <a:spLocks noGrp="1"/>
          </p:cNvSpPr>
          <p:nvPr>
            <p:ph type="subTitle" idx="7"/>
          </p:nvPr>
        </p:nvSpPr>
        <p:spPr>
          <a:xfrm>
            <a:off x="715100" y="1744637"/>
            <a:ext cx="2336400" cy="51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0" name="Google Shape;1880;p33"/>
          <p:cNvSpPr txBox="1">
            <a:spLocks noGrp="1"/>
          </p:cNvSpPr>
          <p:nvPr>
            <p:ph type="subTitle" idx="8"/>
          </p:nvPr>
        </p:nvSpPr>
        <p:spPr>
          <a:xfrm>
            <a:off x="3403800" y="1744637"/>
            <a:ext cx="2336400" cy="51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1" name="Google Shape;1881;p33"/>
          <p:cNvSpPr txBox="1">
            <a:spLocks noGrp="1"/>
          </p:cNvSpPr>
          <p:nvPr>
            <p:ph type="subTitle" idx="9"/>
          </p:nvPr>
        </p:nvSpPr>
        <p:spPr>
          <a:xfrm>
            <a:off x="6092500" y="1744637"/>
            <a:ext cx="2336400" cy="51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2" name="Google Shape;1882;p33"/>
          <p:cNvSpPr txBox="1">
            <a:spLocks noGrp="1"/>
          </p:cNvSpPr>
          <p:nvPr>
            <p:ph type="subTitle" idx="13"/>
          </p:nvPr>
        </p:nvSpPr>
        <p:spPr>
          <a:xfrm>
            <a:off x="715100" y="3120762"/>
            <a:ext cx="2336400" cy="51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883" name="Google Shape;1883;p33"/>
          <p:cNvSpPr txBox="1">
            <a:spLocks noGrp="1"/>
          </p:cNvSpPr>
          <p:nvPr>
            <p:ph type="subTitle" idx="14"/>
          </p:nvPr>
        </p:nvSpPr>
        <p:spPr>
          <a:xfrm>
            <a:off x="3403800" y="3120762"/>
            <a:ext cx="2336400" cy="51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4" name="Google Shape;1884;p33"/>
          <p:cNvSpPr txBox="1">
            <a:spLocks noGrp="1"/>
          </p:cNvSpPr>
          <p:nvPr>
            <p:ph type="subTitle" idx="15"/>
          </p:nvPr>
        </p:nvSpPr>
        <p:spPr>
          <a:xfrm>
            <a:off x="6092500" y="3120762"/>
            <a:ext cx="2336400" cy="51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5" name="Google Shape;1885;p33"/>
          <p:cNvSpPr/>
          <p:nvPr/>
        </p:nvSpPr>
        <p:spPr>
          <a:xfrm rot="5400000">
            <a:off x="7575600" y="3577199"/>
            <a:ext cx="899400" cy="2245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6" name="Google Shape;1886;p33"/>
          <p:cNvGrpSpPr/>
          <p:nvPr/>
        </p:nvGrpSpPr>
        <p:grpSpPr>
          <a:xfrm rot="-7683555">
            <a:off x="7973125" y="424331"/>
            <a:ext cx="1106386" cy="409405"/>
            <a:chOff x="5979041" y="5840793"/>
            <a:chExt cx="1433503" cy="530450"/>
          </a:xfrm>
        </p:grpSpPr>
        <p:sp>
          <p:nvSpPr>
            <p:cNvPr id="1887" name="Google Shape;1887;p33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3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3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3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91" name="Google Shape;1891;p33"/>
          <p:cNvPicPr preferRelativeResize="0"/>
          <p:nvPr/>
        </p:nvPicPr>
        <p:blipFill rotWithShape="1">
          <a:blip r:embed="rId2">
            <a:alphaModFix/>
          </a:blip>
          <a:srcRect r="92179"/>
          <a:stretch/>
        </p:blipFill>
        <p:spPr>
          <a:xfrm>
            <a:off x="0" y="125"/>
            <a:ext cx="715100" cy="5143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90660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"/>
          <p:cNvSpPr txBox="1">
            <a:spLocks noGrp="1"/>
          </p:cNvSpPr>
          <p:nvPr>
            <p:ph type="title"/>
          </p:nvPr>
        </p:nvSpPr>
        <p:spPr>
          <a:xfrm>
            <a:off x="4102675" y="1625313"/>
            <a:ext cx="3904800" cy="13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9" name="Google Shape;89;p3"/>
          <p:cNvSpPr txBox="1">
            <a:spLocks noGrp="1"/>
          </p:cNvSpPr>
          <p:nvPr>
            <p:ph type="title" idx="2" hasCustomPrompt="1"/>
          </p:nvPr>
        </p:nvSpPr>
        <p:spPr>
          <a:xfrm>
            <a:off x="4104125" y="824450"/>
            <a:ext cx="8154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0" name="Google Shape;90;p3"/>
          <p:cNvSpPr txBox="1">
            <a:spLocks noGrp="1"/>
          </p:cNvSpPr>
          <p:nvPr>
            <p:ph type="subTitle" idx="1"/>
          </p:nvPr>
        </p:nvSpPr>
        <p:spPr>
          <a:xfrm>
            <a:off x="4102675" y="3155700"/>
            <a:ext cx="4320900" cy="475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"/>
          <p:cNvSpPr/>
          <p:nvPr/>
        </p:nvSpPr>
        <p:spPr>
          <a:xfrm flipH="1">
            <a:off x="25" y="38"/>
            <a:ext cx="1804800" cy="4161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3"/>
          <p:cNvGrpSpPr/>
          <p:nvPr/>
        </p:nvGrpSpPr>
        <p:grpSpPr>
          <a:xfrm rot="-6195730" flipH="1">
            <a:off x="421874" y="583432"/>
            <a:ext cx="585730" cy="682225"/>
            <a:chOff x="10107538" y="-371137"/>
            <a:chExt cx="585748" cy="682246"/>
          </a:xfrm>
        </p:grpSpPr>
        <p:sp>
          <p:nvSpPr>
            <p:cNvPr id="93" name="Google Shape;93;p3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1" name="Google Shape;121;p3"/>
          <p:cNvPicPr preferRelativeResize="0"/>
          <p:nvPr/>
        </p:nvPicPr>
        <p:blipFill rotWithShape="1">
          <a:blip r:embed="rId2">
            <a:alphaModFix/>
          </a:blip>
          <a:srcRect t="80898"/>
          <a:stretch/>
        </p:blipFill>
        <p:spPr>
          <a:xfrm>
            <a:off x="0" y="4161050"/>
            <a:ext cx="9144003" cy="982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" name="Google Shape;122;p3"/>
          <p:cNvGrpSpPr/>
          <p:nvPr/>
        </p:nvGrpSpPr>
        <p:grpSpPr>
          <a:xfrm>
            <a:off x="252777" y="3714106"/>
            <a:ext cx="1199238" cy="228418"/>
            <a:chOff x="9945056" y="4082390"/>
            <a:chExt cx="933695" cy="177868"/>
          </a:xfrm>
        </p:grpSpPr>
        <p:sp>
          <p:nvSpPr>
            <p:cNvPr id="123" name="Google Shape;123;p3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" name="Google Shape;131;p3"/>
          <p:cNvGrpSpPr/>
          <p:nvPr/>
        </p:nvGrpSpPr>
        <p:grpSpPr>
          <a:xfrm rot="-7199996">
            <a:off x="7875709" y="501720"/>
            <a:ext cx="1106379" cy="409402"/>
            <a:chOff x="5979041" y="5840793"/>
            <a:chExt cx="1433503" cy="530450"/>
          </a:xfrm>
        </p:grpSpPr>
        <p:sp>
          <p:nvSpPr>
            <p:cNvPr id="132" name="Google Shape;132;p3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136;p3"/>
          <p:cNvGrpSpPr/>
          <p:nvPr/>
        </p:nvGrpSpPr>
        <p:grpSpPr>
          <a:xfrm rot="10411858">
            <a:off x="3351027" y="3518836"/>
            <a:ext cx="443850" cy="547013"/>
            <a:chOff x="6195212" y="-541345"/>
            <a:chExt cx="541201" cy="666989"/>
          </a:xfrm>
        </p:grpSpPr>
        <p:sp>
          <p:nvSpPr>
            <p:cNvPr id="137" name="Google Shape;137;p3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3"/>
          <p:cNvGrpSpPr/>
          <p:nvPr/>
        </p:nvGrpSpPr>
        <p:grpSpPr>
          <a:xfrm rot="6803144">
            <a:off x="8540766" y="3554819"/>
            <a:ext cx="443820" cy="546975"/>
            <a:chOff x="6195212" y="-541345"/>
            <a:chExt cx="541201" cy="666989"/>
          </a:xfrm>
        </p:grpSpPr>
        <p:sp>
          <p:nvSpPr>
            <p:cNvPr id="141" name="Google Shape;141;p3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" name="Google Shape;144;p3"/>
          <p:cNvGrpSpPr/>
          <p:nvPr/>
        </p:nvGrpSpPr>
        <p:grpSpPr>
          <a:xfrm rot="-5052153" flipH="1">
            <a:off x="5863516" y="-18038"/>
            <a:ext cx="434767" cy="736158"/>
            <a:chOff x="10406496" y="-1940986"/>
            <a:chExt cx="344986" cy="584139"/>
          </a:xfrm>
        </p:grpSpPr>
        <p:sp>
          <p:nvSpPr>
            <p:cNvPr id="145" name="Google Shape;145;p3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3"/>
          <p:cNvSpPr>
            <a:spLocks noGrp="1"/>
          </p:cNvSpPr>
          <p:nvPr>
            <p:ph type="pic" idx="3"/>
          </p:nvPr>
        </p:nvSpPr>
        <p:spPr>
          <a:xfrm>
            <a:off x="850392" y="603504"/>
            <a:ext cx="2889600" cy="2889600"/>
          </a:xfrm>
          <a:prstGeom prst="ellipse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340378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5"/>
          <p:cNvGrpSpPr/>
          <p:nvPr/>
        </p:nvGrpSpPr>
        <p:grpSpPr>
          <a:xfrm>
            <a:off x="8423989" y="4270827"/>
            <a:ext cx="600810" cy="675357"/>
            <a:chOff x="10349781" y="5869890"/>
            <a:chExt cx="505988" cy="568818"/>
          </a:xfrm>
        </p:grpSpPr>
        <p:sp>
          <p:nvSpPr>
            <p:cNvPr id="221" name="Google Shape;221;p5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5"/>
          <p:cNvSpPr txBox="1">
            <a:spLocks noGrp="1"/>
          </p:cNvSpPr>
          <p:nvPr>
            <p:ph type="subTitle" idx="1"/>
          </p:nvPr>
        </p:nvSpPr>
        <p:spPr>
          <a:xfrm>
            <a:off x="1290763" y="2496950"/>
            <a:ext cx="29076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7" name="Google Shape;237;p5"/>
          <p:cNvSpPr txBox="1">
            <a:spLocks noGrp="1"/>
          </p:cNvSpPr>
          <p:nvPr>
            <p:ph type="subTitle" idx="2"/>
          </p:nvPr>
        </p:nvSpPr>
        <p:spPr>
          <a:xfrm>
            <a:off x="4945638" y="2496950"/>
            <a:ext cx="29076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8" name="Google Shape;238;p5"/>
          <p:cNvSpPr txBox="1">
            <a:spLocks noGrp="1"/>
          </p:cNvSpPr>
          <p:nvPr>
            <p:ph type="subTitle" idx="3"/>
          </p:nvPr>
        </p:nvSpPr>
        <p:spPr>
          <a:xfrm>
            <a:off x="1290763" y="2917150"/>
            <a:ext cx="2907600" cy="10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5"/>
          <p:cNvSpPr txBox="1">
            <a:spLocks noGrp="1"/>
          </p:cNvSpPr>
          <p:nvPr>
            <p:ph type="subTitle" idx="4"/>
          </p:nvPr>
        </p:nvSpPr>
        <p:spPr>
          <a:xfrm>
            <a:off x="4945638" y="2917150"/>
            <a:ext cx="2907600" cy="10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5"/>
          <p:cNvSpPr/>
          <p:nvPr/>
        </p:nvSpPr>
        <p:spPr>
          <a:xfrm flipH="1">
            <a:off x="0" y="1394650"/>
            <a:ext cx="720000" cy="374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2" name="Google Shape;242;p5"/>
          <p:cNvPicPr preferRelativeResize="0"/>
          <p:nvPr/>
        </p:nvPicPr>
        <p:blipFill rotWithShape="1">
          <a:blip r:embed="rId2">
            <a:alphaModFix/>
          </a:blip>
          <a:srcRect b="89598"/>
          <a:stretch/>
        </p:blipFill>
        <p:spPr>
          <a:xfrm flipH="1">
            <a:off x="0" y="0"/>
            <a:ext cx="9144003" cy="53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5"/>
          <p:cNvGrpSpPr/>
          <p:nvPr/>
        </p:nvGrpSpPr>
        <p:grpSpPr>
          <a:xfrm rot="4072479" flipH="1">
            <a:off x="-66735" y="4272874"/>
            <a:ext cx="1106429" cy="409421"/>
            <a:chOff x="5979041" y="5840793"/>
            <a:chExt cx="1433503" cy="530450"/>
          </a:xfrm>
        </p:grpSpPr>
        <p:sp>
          <p:nvSpPr>
            <p:cNvPr id="244" name="Google Shape;244;p5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5"/>
          <p:cNvGrpSpPr/>
          <p:nvPr/>
        </p:nvGrpSpPr>
        <p:grpSpPr>
          <a:xfrm rot="-5400000">
            <a:off x="8187728" y="2724981"/>
            <a:ext cx="1200265" cy="228632"/>
            <a:chOff x="9945056" y="4082390"/>
            <a:chExt cx="933695" cy="177868"/>
          </a:xfrm>
        </p:grpSpPr>
        <p:sp>
          <p:nvSpPr>
            <p:cNvPr id="249" name="Google Shape;249;p5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" name="Google Shape;257;p5"/>
          <p:cNvGrpSpPr/>
          <p:nvPr/>
        </p:nvGrpSpPr>
        <p:grpSpPr>
          <a:xfrm rot="-6803144" flipH="1">
            <a:off x="4350092" y="4481419"/>
            <a:ext cx="443820" cy="546975"/>
            <a:chOff x="6195212" y="-541345"/>
            <a:chExt cx="541201" cy="666989"/>
          </a:xfrm>
        </p:grpSpPr>
        <p:sp>
          <p:nvSpPr>
            <p:cNvPr id="258" name="Google Shape;258;p5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5"/>
          <p:cNvGrpSpPr/>
          <p:nvPr/>
        </p:nvGrpSpPr>
        <p:grpSpPr>
          <a:xfrm rot="2700193">
            <a:off x="142604" y="596720"/>
            <a:ext cx="434777" cy="736176"/>
            <a:chOff x="10406496" y="-1940986"/>
            <a:chExt cx="344986" cy="584139"/>
          </a:xfrm>
        </p:grpSpPr>
        <p:sp>
          <p:nvSpPr>
            <p:cNvPr id="262" name="Google Shape;262;p5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5"/>
          <p:cNvGrpSpPr/>
          <p:nvPr/>
        </p:nvGrpSpPr>
        <p:grpSpPr>
          <a:xfrm rot="-10411858" flipH="1">
            <a:off x="8448776" y="822061"/>
            <a:ext cx="443850" cy="547013"/>
            <a:chOff x="6195212" y="-541345"/>
            <a:chExt cx="541201" cy="666989"/>
          </a:xfrm>
        </p:grpSpPr>
        <p:sp>
          <p:nvSpPr>
            <p:cNvPr id="284" name="Google Shape;284;p5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405256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6"/>
          <p:cNvSpPr txBox="1">
            <a:spLocks noGrp="1"/>
          </p:cNvSpPr>
          <p:nvPr>
            <p:ph type="title"/>
          </p:nvPr>
        </p:nvSpPr>
        <p:spPr>
          <a:xfrm>
            <a:off x="715100" y="53950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843" name="Google Shape;843;p16"/>
          <p:cNvPicPr preferRelativeResize="0"/>
          <p:nvPr/>
        </p:nvPicPr>
        <p:blipFill rotWithShape="1">
          <a:blip r:embed="rId2">
            <a:alphaModFix/>
          </a:blip>
          <a:srcRect b="89598"/>
          <a:stretch/>
        </p:blipFill>
        <p:spPr>
          <a:xfrm>
            <a:off x="0" y="0"/>
            <a:ext cx="9144003" cy="53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4" name="Google Shape;844;p16"/>
          <p:cNvGrpSpPr/>
          <p:nvPr/>
        </p:nvGrpSpPr>
        <p:grpSpPr>
          <a:xfrm rot="-4072479">
            <a:off x="8104308" y="4272874"/>
            <a:ext cx="1106429" cy="409421"/>
            <a:chOff x="5979041" y="5840793"/>
            <a:chExt cx="1433503" cy="530450"/>
          </a:xfrm>
        </p:grpSpPr>
        <p:sp>
          <p:nvSpPr>
            <p:cNvPr id="845" name="Google Shape;845;p16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" name="Google Shape;849;p16"/>
          <p:cNvGrpSpPr/>
          <p:nvPr/>
        </p:nvGrpSpPr>
        <p:grpSpPr>
          <a:xfrm rot="-5400000">
            <a:off x="-243991" y="2724981"/>
            <a:ext cx="1200265" cy="228632"/>
            <a:chOff x="9945056" y="4082390"/>
            <a:chExt cx="933695" cy="177868"/>
          </a:xfrm>
        </p:grpSpPr>
        <p:sp>
          <p:nvSpPr>
            <p:cNvPr id="850" name="Google Shape;850;p16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16"/>
          <p:cNvGrpSpPr/>
          <p:nvPr/>
        </p:nvGrpSpPr>
        <p:grpSpPr>
          <a:xfrm>
            <a:off x="55736" y="4270827"/>
            <a:ext cx="600810" cy="675357"/>
            <a:chOff x="10349781" y="5869890"/>
            <a:chExt cx="505988" cy="568818"/>
          </a:xfrm>
        </p:grpSpPr>
        <p:sp>
          <p:nvSpPr>
            <p:cNvPr id="859" name="Google Shape;859;p16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" name="Google Shape;874;p16"/>
          <p:cNvGrpSpPr/>
          <p:nvPr/>
        </p:nvGrpSpPr>
        <p:grpSpPr>
          <a:xfrm rot="6803144">
            <a:off x="4350091" y="4481419"/>
            <a:ext cx="443820" cy="546975"/>
            <a:chOff x="6195212" y="-541345"/>
            <a:chExt cx="541201" cy="666989"/>
          </a:xfrm>
        </p:grpSpPr>
        <p:sp>
          <p:nvSpPr>
            <p:cNvPr id="875" name="Google Shape;875;p16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8" name="Google Shape;878;p16"/>
          <p:cNvGrpSpPr/>
          <p:nvPr/>
        </p:nvGrpSpPr>
        <p:grpSpPr>
          <a:xfrm rot="-2700193" flipH="1">
            <a:off x="8551497" y="544095"/>
            <a:ext cx="434777" cy="736176"/>
            <a:chOff x="10406496" y="-1940986"/>
            <a:chExt cx="344986" cy="584139"/>
          </a:xfrm>
        </p:grpSpPr>
        <p:sp>
          <p:nvSpPr>
            <p:cNvPr id="879" name="Google Shape;879;p16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6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6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6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6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16"/>
          <p:cNvGrpSpPr/>
          <p:nvPr/>
        </p:nvGrpSpPr>
        <p:grpSpPr>
          <a:xfrm rot="10411858">
            <a:off x="251377" y="822061"/>
            <a:ext cx="443850" cy="547013"/>
            <a:chOff x="6195212" y="-541345"/>
            <a:chExt cx="541201" cy="666989"/>
          </a:xfrm>
        </p:grpSpPr>
        <p:sp>
          <p:nvSpPr>
            <p:cNvPr id="901" name="Google Shape;901;p16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38840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5" name="Google Shape;905;p17"/>
          <p:cNvPicPr preferRelativeResize="0"/>
          <p:nvPr/>
        </p:nvPicPr>
        <p:blipFill rotWithShape="1">
          <a:blip r:embed="rId2">
            <a:alphaModFix/>
          </a:blip>
          <a:srcRect l="90318" b="45587"/>
          <a:stretch/>
        </p:blipFill>
        <p:spPr>
          <a:xfrm>
            <a:off x="8258700" y="0"/>
            <a:ext cx="885299" cy="2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17"/>
          <p:cNvSpPr/>
          <p:nvPr/>
        </p:nvSpPr>
        <p:spPr>
          <a:xfrm>
            <a:off x="0" y="3003475"/>
            <a:ext cx="885300" cy="213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7" name="Google Shape;907;p17"/>
          <p:cNvGrpSpPr/>
          <p:nvPr/>
        </p:nvGrpSpPr>
        <p:grpSpPr>
          <a:xfrm rot="-5400000">
            <a:off x="5709" y="2892094"/>
            <a:ext cx="1200265" cy="228632"/>
            <a:chOff x="9945056" y="4082390"/>
            <a:chExt cx="933695" cy="177868"/>
          </a:xfrm>
        </p:grpSpPr>
        <p:sp>
          <p:nvSpPr>
            <p:cNvPr id="908" name="Google Shape;908;p17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7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7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7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7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7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7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7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" name="Google Shape;916;p17"/>
          <p:cNvGrpSpPr/>
          <p:nvPr/>
        </p:nvGrpSpPr>
        <p:grpSpPr>
          <a:xfrm rot="2355454">
            <a:off x="8428477" y="3854366"/>
            <a:ext cx="585741" cy="682238"/>
            <a:chOff x="10107538" y="-371137"/>
            <a:chExt cx="585748" cy="682246"/>
          </a:xfrm>
        </p:grpSpPr>
        <p:sp>
          <p:nvSpPr>
            <p:cNvPr id="917" name="Google Shape;917;p17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7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7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7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7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7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7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7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7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7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7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7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7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7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7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7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7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7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7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7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7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7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7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7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7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7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7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7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5" name="Google Shape;945;p17"/>
          <p:cNvGrpSpPr/>
          <p:nvPr/>
        </p:nvGrpSpPr>
        <p:grpSpPr>
          <a:xfrm rot="2700193">
            <a:off x="171384" y="453257"/>
            <a:ext cx="434777" cy="736176"/>
            <a:chOff x="10406496" y="-1940986"/>
            <a:chExt cx="344986" cy="584139"/>
          </a:xfrm>
        </p:grpSpPr>
        <p:sp>
          <p:nvSpPr>
            <p:cNvPr id="946" name="Google Shape;946;p17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7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7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7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7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7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7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7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7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7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7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7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7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7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" name="Google Shape;967;p17"/>
          <p:cNvGrpSpPr/>
          <p:nvPr/>
        </p:nvGrpSpPr>
        <p:grpSpPr>
          <a:xfrm rot="9351822">
            <a:off x="1736933" y="4573548"/>
            <a:ext cx="443778" cy="546923"/>
            <a:chOff x="6195212" y="-541345"/>
            <a:chExt cx="541201" cy="666989"/>
          </a:xfrm>
        </p:grpSpPr>
        <p:sp>
          <p:nvSpPr>
            <p:cNvPr id="968" name="Google Shape;968;p17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7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7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1" name="Google Shape;971;p17"/>
          <p:cNvSpPr txBox="1">
            <a:spLocks noGrp="1"/>
          </p:cNvSpPr>
          <p:nvPr>
            <p:ph type="title"/>
          </p:nvPr>
        </p:nvSpPr>
        <p:spPr>
          <a:xfrm>
            <a:off x="715100" y="53950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21345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5" name="Google Shape;1245;p23"/>
          <p:cNvGrpSpPr/>
          <p:nvPr/>
        </p:nvGrpSpPr>
        <p:grpSpPr>
          <a:xfrm>
            <a:off x="852434" y="4326450"/>
            <a:ext cx="600810" cy="675357"/>
            <a:chOff x="10349781" y="5869890"/>
            <a:chExt cx="505988" cy="568818"/>
          </a:xfrm>
        </p:grpSpPr>
        <p:sp>
          <p:nvSpPr>
            <p:cNvPr id="1246" name="Google Shape;1246;p23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3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3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3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3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3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3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3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3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3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3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3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3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3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3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1" name="Google Shape;1261;p23"/>
          <p:cNvSpPr txBox="1">
            <a:spLocks noGrp="1"/>
          </p:cNvSpPr>
          <p:nvPr>
            <p:ph type="subTitle" idx="1"/>
          </p:nvPr>
        </p:nvSpPr>
        <p:spPr>
          <a:xfrm flipH="1">
            <a:off x="4248467" y="2853900"/>
            <a:ext cx="4050600" cy="862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2" name="Google Shape;1262;p23"/>
          <p:cNvSpPr/>
          <p:nvPr/>
        </p:nvSpPr>
        <p:spPr>
          <a:xfrm rot="-5400000" flipH="1">
            <a:off x="7374450" y="3374050"/>
            <a:ext cx="1293600" cy="2245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23"/>
          <p:cNvSpPr txBox="1">
            <a:spLocks noGrp="1"/>
          </p:cNvSpPr>
          <p:nvPr>
            <p:ph type="title"/>
          </p:nvPr>
        </p:nvSpPr>
        <p:spPr>
          <a:xfrm flipH="1">
            <a:off x="4248467" y="1586125"/>
            <a:ext cx="4050600" cy="13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264" name="Google Shape;1264;p23"/>
          <p:cNvPicPr preferRelativeResize="0"/>
          <p:nvPr/>
        </p:nvPicPr>
        <p:blipFill rotWithShape="1">
          <a:blip r:embed="rId2">
            <a:alphaModFix/>
          </a:blip>
          <a:srcRect r="92179"/>
          <a:stretch/>
        </p:blipFill>
        <p:spPr>
          <a:xfrm>
            <a:off x="250" y="0"/>
            <a:ext cx="71504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5" name="Google Shape;1265;p23"/>
          <p:cNvGrpSpPr/>
          <p:nvPr/>
        </p:nvGrpSpPr>
        <p:grpSpPr>
          <a:xfrm>
            <a:off x="5520889" y="4380081"/>
            <a:ext cx="1199238" cy="228418"/>
            <a:chOff x="9945056" y="4082390"/>
            <a:chExt cx="933695" cy="177868"/>
          </a:xfrm>
        </p:grpSpPr>
        <p:sp>
          <p:nvSpPr>
            <p:cNvPr id="1266" name="Google Shape;1266;p23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3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3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3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3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3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3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3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23"/>
          <p:cNvGrpSpPr/>
          <p:nvPr/>
        </p:nvGrpSpPr>
        <p:grpSpPr>
          <a:xfrm rot="-6827172">
            <a:off x="7452027" y="279145"/>
            <a:ext cx="585712" cy="682204"/>
            <a:chOff x="10107538" y="-371137"/>
            <a:chExt cx="585748" cy="682246"/>
          </a:xfrm>
        </p:grpSpPr>
        <p:sp>
          <p:nvSpPr>
            <p:cNvPr id="1275" name="Google Shape;1275;p23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3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3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3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3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3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3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3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3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3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3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3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3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3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3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3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3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3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3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3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3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3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3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3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3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3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3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3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3" name="Google Shape;1303;p23"/>
          <p:cNvSpPr/>
          <p:nvPr/>
        </p:nvSpPr>
        <p:spPr>
          <a:xfrm rot="5400000">
            <a:off x="502500" y="-502500"/>
            <a:ext cx="1240500" cy="2245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4" name="Google Shape;1304;p23"/>
          <p:cNvGrpSpPr/>
          <p:nvPr/>
        </p:nvGrpSpPr>
        <p:grpSpPr>
          <a:xfrm rot="-3202237">
            <a:off x="7875788" y="4318544"/>
            <a:ext cx="1106416" cy="409416"/>
            <a:chOff x="5979041" y="5840793"/>
            <a:chExt cx="1433503" cy="530450"/>
          </a:xfrm>
        </p:grpSpPr>
        <p:sp>
          <p:nvSpPr>
            <p:cNvPr id="1305" name="Google Shape;1305;p23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3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3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3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9" name="Google Shape;1309;p23"/>
          <p:cNvGrpSpPr/>
          <p:nvPr/>
        </p:nvGrpSpPr>
        <p:grpSpPr>
          <a:xfrm rot="6803144">
            <a:off x="1482891" y="261519"/>
            <a:ext cx="443820" cy="546975"/>
            <a:chOff x="6195212" y="-541345"/>
            <a:chExt cx="541201" cy="666989"/>
          </a:xfrm>
        </p:grpSpPr>
        <p:sp>
          <p:nvSpPr>
            <p:cNvPr id="1310" name="Google Shape;1310;p23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3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3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3" name="Google Shape;1313;p23"/>
          <p:cNvGrpSpPr/>
          <p:nvPr/>
        </p:nvGrpSpPr>
        <p:grpSpPr>
          <a:xfrm rot="-2700193" flipH="1">
            <a:off x="4354609" y="252157"/>
            <a:ext cx="434777" cy="736176"/>
            <a:chOff x="10406496" y="-1940986"/>
            <a:chExt cx="344986" cy="584139"/>
          </a:xfrm>
        </p:grpSpPr>
        <p:sp>
          <p:nvSpPr>
            <p:cNvPr id="1314" name="Google Shape;1314;p23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3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3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3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3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3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3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3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3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3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3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3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3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3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3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3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3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3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3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3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3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35" name="Google Shape;1335;p23"/>
          <p:cNvPicPr preferRelativeResize="0"/>
          <p:nvPr/>
        </p:nvPicPr>
        <p:blipFill rotWithShape="1">
          <a:blip r:embed="rId2">
            <a:alphaModFix/>
          </a:blip>
          <a:srcRect l="92180" b="25144"/>
          <a:stretch/>
        </p:blipFill>
        <p:spPr>
          <a:xfrm>
            <a:off x="8428900" y="-75"/>
            <a:ext cx="715049" cy="3850076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Google Shape;1336;p23"/>
          <p:cNvSpPr>
            <a:spLocks noGrp="1"/>
          </p:cNvSpPr>
          <p:nvPr>
            <p:ph type="pic" idx="2"/>
          </p:nvPr>
        </p:nvSpPr>
        <p:spPr>
          <a:xfrm flipH="1">
            <a:off x="844925" y="1126950"/>
            <a:ext cx="2889600" cy="2889600"/>
          </a:xfrm>
          <a:prstGeom prst="ellipse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4974388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5" name="Google Shape;1655;p30"/>
          <p:cNvGrpSpPr/>
          <p:nvPr/>
        </p:nvGrpSpPr>
        <p:grpSpPr>
          <a:xfrm>
            <a:off x="192926" y="3820984"/>
            <a:ext cx="600810" cy="675357"/>
            <a:chOff x="10349781" y="5869890"/>
            <a:chExt cx="505988" cy="568818"/>
          </a:xfrm>
        </p:grpSpPr>
        <p:sp>
          <p:nvSpPr>
            <p:cNvPr id="1656" name="Google Shape;1656;p30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0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0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0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0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0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0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0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0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0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0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0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0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0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0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1" name="Google Shape;1671;p30"/>
          <p:cNvSpPr txBox="1">
            <a:spLocks noGrp="1"/>
          </p:cNvSpPr>
          <p:nvPr>
            <p:ph type="subTitle" idx="1"/>
          </p:nvPr>
        </p:nvSpPr>
        <p:spPr>
          <a:xfrm>
            <a:off x="720000" y="2495416"/>
            <a:ext cx="2336400" cy="52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72" name="Google Shape;1672;p30"/>
          <p:cNvSpPr txBox="1">
            <a:spLocks noGrp="1"/>
          </p:cNvSpPr>
          <p:nvPr>
            <p:ph type="subTitle" idx="2"/>
          </p:nvPr>
        </p:nvSpPr>
        <p:spPr>
          <a:xfrm>
            <a:off x="720000" y="2922300"/>
            <a:ext cx="2336400" cy="7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3" name="Google Shape;1673;p30"/>
          <p:cNvSpPr txBox="1">
            <a:spLocks noGrp="1"/>
          </p:cNvSpPr>
          <p:nvPr>
            <p:ph type="subTitle" idx="3"/>
          </p:nvPr>
        </p:nvSpPr>
        <p:spPr>
          <a:xfrm>
            <a:off x="3403800" y="2922300"/>
            <a:ext cx="2336400" cy="7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4" name="Google Shape;1674;p30"/>
          <p:cNvSpPr txBox="1">
            <a:spLocks noGrp="1"/>
          </p:cNvSpPr>
          <p:nvPr>
            <p:ph type="subTitle" idx="4"/>
          </p:nvPr>
        </p:nvSpPr>
        <p:spPr>
          <a:xfrm>
            <a:off x="6087600" y="2922300"/>
            <a:ext cx="2336400" cy="7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5" name="Google Shape;1675;p3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76" name="Google Shape;1676;p30"/>
          <p:cNvSpPr txBox="1">
            <a:spLocks noGrp="1"/>
          </p:cNvSpPr>
          <p:nvPr>
            <p:ph type="subTitle" idx="5"/>
          </p:nvPr>
        </p:nvSpPr>
        <p:spPr>
          <a:xfrm>
            <a:off x="3403800" y="2495416"/>
            <a:ext cx="2336400" cy="52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77" name="Google Shape;1677;p30"/>
          <p:cNvSpPr txBox="1">
            <a:spLocks noGrp="1"/>
          </p:cNvSpPr>
          <p:nvPr>
            <p:ph type="subTitle" idx="6"/>
          </p:nvPr>
        </p:nvSpPr>
        <p:spPr>
          <a:xfrm>
            <a:off x="6087600" y="2495416"/>
            <a:ext cx="2336400" cy="52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78" name="Google Shape;1678;p30"/>
          <p:cNvSpPr/>
          <p:nvPr/>
        </p:nvSpPr>
        <p:spPr>
          <a:xfrm rot="10800000" flipH="1">
            <a:off x="8181900" y="0"/>
            <a:ext cx="962100" cy="1538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9" name="Google Shape;1679;p30"/>
          <p:cNvPicPr preferRelativeResize="0"/>
          <p:nvPr/>
        </p:nvPicPr>
        <p:blipFill rotWithShape="1">
          <a:blip r:embed="rId2">
            <a:alphaModFix/>
          </a:blip>
          <a:srcRect t="89598"/>
          <a:stretch/>
        </p:blipFill>
        <p:spPr>
          <a:xfrm rot="10800000" flipH="1">
            <a:off x="0" y="4608490"/>
            <a:ext cx="9144003" cy="53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0" name="Google Shape;1680;p30"/>
          <p:cNvGrpSpPr/>
          <p:nvPr/>
        </p:nvGrpSpPr>
        <p:grpSpPr>
          <a:xfrm rot="-4072479">
            <a:off x="-59881" y="1046714"/>
            <a:ext cx="1106429" cy="409421"/>
            <a:chOff x="5979041" y="5840793"/>
            <a:chExt cx="1433503" cy="530450"/>
          </a:xfrm>
        </p:grpSpPr>
        <p:sp>
          <p:nvSpPr>
            <p:cNvPr id="1681" name="Google Shape;1681;p30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0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0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0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5" name="Google Shape;1685;p30"/>
          <p:cNvGrpSpPr/>
          <p:nvPr/>
        </p:nvGrpSpPr>
        <p:grpSpPr>
          <a:xfrm rot="-2700193" flipH="1">
            <a:off x="8482109" y="634085"/>
            <a:ext cx="434777" cy="736176"/>
            <a:chOff x="10406496" y="-1940986"/>
            <a:chExt cx="344986" cy="584139"/>
          </a:xfrm>
        </p:grpSpPr>
        <p:sp>
          <p:nvSpPr>
            <p:cNvPr id="1686" name="Google Shape;1686;p30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0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0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0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0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0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0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0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0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0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0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0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0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0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0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0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0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0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0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0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0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7" name="Google Shape;1707;p30"/>
          <p:cNvGrpSpPr/>
          <p:nvPr/>
        </p:nvGrpSpPr>
        <p:grpSpPr>
          <a:xfrm rot="4098922">
            <a:off x="8538218" y="3856457"/>
            <a:ext cx="443802" cy="546953"/>
            <a:chOff x="6195212" y="-541345"/>
            <a:chExt cx="541201" cy="666989"/>
          </a:xfrm>
        </p:grpSpPr>
        <p:sp>
          <p:nvSpPr>
            <p:cNvPr id="1708" name="Google Shape;1708;p30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0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0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45241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oogle Shape;288;p6"/>
          <p:cNvGrpSpPr/>
          <p:nvPr/>
        </p:nvGrpSpPr>
        <p:grpSpPr>
          <a:xfrm>
            <a:off x="40589" y="3879977"/>
            <a:ext cx="600810" cy="675357"/>
            <a:chOff x="10349781" y="5869890"/>
            <a:chExt cx="505988" cy="568818"/>
          </a:xfrm>
        </p:grpSpPr>
        <p:sp>
          <p:nvSpPr>
            <p:cNvPr id="289" name="Google Shape;289;p6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6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6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" name="Google Shape;304;p6"/>
          <p:cNvSpPr txBox="1">
            <a:spLocks noGrp="1"/>
          </p:cNvSpPr>
          <p:nvPr>
            <p:ph type="title"/>
          </p:nvPr>
        </p:nvSpPr>
        <p:spPr>
          <a:xfrm>
            <a:off x="720000" y="5390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6"/>
          <p:cNvSpPr/>
          <p:nvPr/>
        </p:nvSpPr>
        <p:spPr>
          <a:xfrm>
            <a:off x="0" y="0"/>
            <a:ext cx="1026600" cy="1538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6" name="Google Shape;306;p6"/>
          <p:cNvPicPr preferRelativeResize="0"/>
          <p:nvPr/>
        </p:nvPicPr>
        <p:blipFill rotWithShape="1">
          <a:blip r:embed="rId2">
            <a:alphaModFix/>
          </a:blip>
          <a:srcRect t="89598"/>
          <a:stretch/>
        </p:blipFill>
        <p:spPr>
          <a:xfrm>
            <a:off x="0" y="4608525"/>
            <a:ext cx="9144003" cy="53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" name="Google Shape;307;p6"/>
          <p:cNvGrpSpPr/>
          <p:nvPr/>
        </p:nvGrpSpPr>
        <p:grpSpPr>
          <a:xfrm rot="4098922">
            <a:off x="8477393" y="3788366"/>
            <a:ext cx="443802" cy="546953"/>
            <a:chOff x="6195212" y="-541345"/>
            <a:chExt cx="541201" cy="666989"/>
          </a:xfrm>
        </p:grpSpPr>
        <p:sp>
          <p:nvSpPr>
            <p:cNvPr id="308" name="Google Shape;308;p6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" name="Google Shape;311;p6"/>
          <p:cNvGrpSpPr/>
          <p:nvPr/>
        </p:nvGrpSpPr>
        <p:grpSpPr>
          <a:xfrm rot="-2700193" flipH="1">
            <a:off x="8482109" y="45920"/>
            <a:ext cx="434777" cy="736176"/>
            <a:chOff x="10406496" y="-1940986"/>
            <a:chExt cx="344986" cy="584139"/>
          </a:xfrm>
        </p:grpSpPr>
        <p:sp>
          <p:nvSpPr>
            <p:cNvPr id="312" name="Google Shape;312;p6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6"/>
          <p:cNvGrpSpPr/>
          <p:nvPr/>
        </p:nvGrpSpPr>
        <p:grpSpPr>
          <a:xfrm rot="-4072479">
            <a:off x="-59881" y="458549"/>
            <a:ext cx="1106429" cy="409421"/>
            <a:chOff x="5979041" y="5840793"/>
            <a:chExt cx="1433503" cy="530450"/>
          </a:xfrm>
        </p:grpSpPr>
        <p:sp>
          <p:nvSpPr>
            <p:cNvPr id="334" name="Google Shape;334;p6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8"/>
          <p:cNvSpPr txBox="1">
            <a:spLocks noGrp="1"/>
          </p:cNvSpPr>
          <p:nvPr>
            <p:ph type="title"/>
          </p:nvPr>
        </p:nvSpPr>
        <p:spPr>
          <a:xfrm>
            <a:off x="782700" y="1307100"/>
            <a:ext cx="4689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406" name="Google Shape;406;p8"/>
          <p:cNvPicPr preferRelativeResize="0"/>
          <p:nvPr/>
        </p:nvPicPr>
        <p:blipFill rotWithShape="1">
          <a:blip r:embed="rId2">
            <a:alphaModFix/>
          </a:blip>
          <a:srcRect l="86433" b="71011"/>
          <a:stretch/>
        </p:blipFill>
        <p:spPr>
          <a:xfrm>
            <a:off x="7903500" y="0"/>
            <a:ext cx="1240499" cy="14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8"/>
          <p:cNvSpPr/>
          <p:nvPr/>
        </p:nvSpPr>
        <p:spPr>
          <a:xfrm>
            <a:off x="0" y="3863075"/>
            <a:ext cx="1240500" cy="128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8"/>
          <p:cNvGrpSpPr/>
          <p:nvPr/>
        </p:nvGrpSpPr>
        <p:grpSpPr>
          <a:xfrm rot="-5400000">
            <a:off x="5709" y="2892094"/>
            <a:ext cx="1200265" cy="228632"/>
            <a:chOff x="9945056" y="4082390"/>
            <a:chExt cx="933695" cy="177868"/>
          </a:xfrm>
        </p:grpSpPr>
        <p:sp>
          <p:nvSpPr>
            <p:cNvPr id="409" name="Google Shape;409;p8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" name="Google Shape;417;p8"/>
          <p:cNvGrpSpPr/>
          <p:nvPr/>
        </p:nvGrpSpPr>
        <p:grpSpPr>
          <a:xfrm rot="2355454">
            <a:off x="6794774" y="281216"/>
            <a:ext cx="585741" cy="682238"/>
            <a:chOff x="10107538" y="-371137"/>
            <a:chExt cx="585748" cy="682246"/>
          </a:xfrm>
        </p:grpSpPr>
        <p:sp>
          <p:nvSpPr>
            <p:cNvPr id="418" name="Google Shape;418;p8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8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8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8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8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8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8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8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8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8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8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8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" name="Google Shape;446;p8"/>
          <p:cNvGrpSpPr/>
          <p:nvPr/>
        </p:nvGrpSpPr>
        <p:grpSpPr>
          <a:xfrm rot="2700193">
            <a:off x="1953084" y="171407"/>
            <a:ext cx="434777" cy="736176"/>
            <a:chOff x="10406496" y="-1940986"/>
            <a:chExt cx="344986" cy="584139"/>
          </a:xfrm>
        </p:grpSpPr>
        <p:sp>
          <p:nvSpPr>
            <p:cNvPr id="447" name="Google Shape;447;p8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8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8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8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8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8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8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8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8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8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8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" name="Google Shape;468;p8"/>
          <p:cNvGrpSpPr/>
          <p:nvPr/>
        </p:nvGrpSpPr>
        <p:grpSpPr>
          <a:xfrm rot="10412644">
            <a:off x="1340036" y="4335031"/>
            <a:ext cx="443784" cy="546931"/>
            <a:chOff x="6195212" y="-541345"/>
            <a:chExt cx="541201" cy="666989"/>
          </a:xfrm>
        </p:grpSpPr>
        <p:sp>
          <p:nvSpPr>
            <p:cNvPr id="469" name="Google Shape;469;p8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" name="Google Shape;472;p8"/>
          <p:cNvGrpSpPr/>
          <p:nvPr/>
        </p:nvGrpSpPr>
        <p:grpSpPr>
          <a:xfrm rot="-4072479">
            <a:off x="8121745" y="4247949"/>
            <a:ext cx="1106429" cy="409421"/>
            <a:chOff x="5979041" y="5840793"/>
            <a:chExt cx="1433503" cy="530450"/>
          </a:xfrm>
        </p:grpSpPr>
        <p:sp>
          <p:nvSpPr>
            <p:cNvPr id="473" name="Google Shape;473;p8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7" name="Google Shape;477;p8"/>
          <p:cNvSpPr>
            <a:spLocks noGrp="1"/>
          </p:cNvSpPr>
          <p:nvPr>
            <p:ph type="pic" idx="2"/>
          </p:nvPr>
        </p:nvSpPr>
        <p:spPr>
          <a:xfrm>
            <a:off x="5471704" y="1126957"/>
            <a:ext cx="2889600" cy="2889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3"/>
          <p:cNvSpPr txBox="1">
            <a:spLocks noGrp="1"/>
          </p:cNvSpPr>
          <p:nvPr>
            <p:ph type="title" hasCustomPrompt="1"/>
          </p:nvPr>
        </p:nvSpPr>
        <p:spPr>
          <a:xfrm>
            <a:off x="2898888" y="1366256"/>
            <a:ext cx="6597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3" name="Google Shape;623;p13"/>
          <p:cNvSpPr txBox="1">
            <a:spLocks noGrp="1"/>
          </p:cNvSpPr>
          <p:nvPr>
            <p:ph type="subTitle" idx="1"/>
          </p:nvPr>
        </p:nvSpPr>
        <p:spPr>
          <a:xfrm>
            <a:off x="2074875" y="2278044"/>
            <a:ext cx="2307600" cy="51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13"/>
          <p:cNvSpPr txBox="1">
            <a:spLocks noGrp="1"/>
          </p:cNvSpPr>
          <p:nvPr>
            <p:ph type="title" idx="2" hasCustomPrompt="1"/>
          </p:nvPr>
        </p:nvSpPr>
        <p:spPr>
          <a:xfrm>
            <a:off x="5585399" y="1366256"/>
            <a:ext cx="6597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3"/>
          </p:nvPr>
        </p:nvSpPr>
        <p:spPr>
          <a:xfrm>
            <a:off x="4761450" y="2278044"/>
            <a:ext cx="2307600" cy="51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title" idx="4" hasCustomPrompt="1"/>
          </p:nvPr>
        </p:nvSpPr>
        <p:spPr>
          <a:xfrm>
            <a:off x="2898888" y="3148137"/>
            <a:ext cx="6597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5"/>
          </p:nvPr>
        </p:nvSpPr>
        <p:spPr>
          <a:xfrm>
            <a:off x="2074875" y="4065669"/>
            <a:ext cx="2307600" cy="51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6" hasCustomPrompt="1"/>
          </p:nvPr>
        </p:nvSpPr>
        <p:spPr>
          <a:xfrm>
            <a:off x="5585399" y="3148137"/>
            <a:ext cx="6597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7"/>
          </p:nvPr>
        </p:nvSpPr>
        <p:spPr>
          <a:xfrm>
            <a:off x="4761450" y="4065669"/>
            <a:ext cx="2307600" cy="51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title" idx="8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9"/>
          </p:nvPr>
        </p:nvSpPr>
        <p:spPr>
          <a:xfrm>
            <a:off x="2074875" y="1916825"/>
            <a:ext cx="2307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13"/>
          </p:nvPr>
        </p:nvSpPr>
        <p:spPr>
          <a:xfrm>
            <a:off x="4761450" y="1916825"/>
            <a:ext cx="2307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14"/>
          </p:nvPr>
        </p:nvSpPr>
        <p:spPr>
          <a:xfrm>
            <a:off x="2074875" y="3679197"/>
            <a:ext cx="23076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subTitle" idx="15"/>
          </p:nvPr>
        </p:nvSpPr>
        <p:spPr>
          <a:xfrm>
            <a:off x="4761450" y="3679197"/>
            <a:ext cx="23076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635" name="Google Shape;635;p13"/>
          <p:cNvPicPr preferRelativeResize="0"/>
          <p:nvPr/>
        </p:nvPicPr>
        <p:blipFill rotWithShape="1">
          <a:blip r:embed="rId2">
            <a:alphaModFix/>
          </a:blip>
          <a:srcRect l="86433" b="45587"/>
          <a:stretch/>
        </p:blipFill>
        <p:spPr>
          <a:xfrm>
            <a:off x="7903502" y="0"/>
            <a:ext cx="1240499" cy="2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13"/>
          <p:cNvSpPr/>
          <p:nvPr/>
        </p:nvSpPr>
        <p:spPr>
          <a:xfrm>
            <a:off x="0" y="3003475"/>
            <a:ext cx="1240500" cy="213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7" name="Google Shape;637;p13"/>
          <p:cNvGrpSpPr/>
          <p:nvPr/>
        </p:nvGrpSpPr>
        <p:grpSpPr>
          <a:xfrm rot="-5400000">
            <a:off x="5709" y="2892094"/>
            <a:ext cx="1200265" cy="228632"/>
            <a:chOff x="9945056" y="4082390"/>
            <a:chExt cx="933695" cy="177868"/>
          </a:xfrm>
        </p:grpSpPr>
        <p:sp>
          <p:nvSpPr>
            <p:cNvPr id="638" name="Google Shape;638;p13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3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3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3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3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" name="Google Shape;646;p13"/>
          <p:cNvGrpSpPr/>
          <p:nvPr/>
        </p:nvGrpSpPr>
        <p:grpSpPr>
          <a:xfrm rot="2700193">
            <a:off x="345734" y="453257"/>
            <a:ext cx="434777" cy="736176"/>
            <a:chOff x="10406496" y="-1940986"/>
            <a:chExt cx="344986" cy="584139"/>
          </a:xfrm>
        </p:grpSpPr>
        <p:sp>
          <p:nvSpPr>
            <p:cNvPr id="647" name="Google Shape;647;p13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3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3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3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8" name="Google Shape;668;p13"/>
          <p:cNvGrpSpPr/>
          <p:nvPr/>
        </p:nvGrpSpPr>
        <p:grpSpPr>
          <a:xfrm rot="10412644">
            <a:off x="1340036" y="4335031"/>
            <a:ext cx="443784" cy="546931"/>
            <a:chOff x="6195212" y="-541345"/>
            <a:chExt cx="541201" cy="666989"/>
          </a:xfrm>
        </p:grpSpPr>
        <p:sp>
          <p:nvSpPr>
            <p:cNvPr id="669" name="Google Shape;669;p13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3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3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" name="Google Shape;672;p13"/>
          <p:cNvGrpSpPr/>
          <p:nvPr/>
        </p:nvGrpSpPr>
        <p:grpSpPr>
          <a:xfrm rot="2355454">
            <a:off x="8136424" y="3854366"/>
            <a:ext cx="585741" cy="682238"/>
            <a:chOff x="10107538" y="-371137"/>
            <a:chExt cx="585748" cy="682246"/>
          </a:xfrm>
        </p:grpSpPr>
        <p:sp>
          <p:nvSpPr>
            <p:cNvPr id="673" name="Google Shape;673;p13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2" name="Google Shape;702;p14"/>
          <p:cNvGrpSpPr/>
          <p:nvPr/>
        </p:nvGrpSpPr>
        <p:grpSpPr>
          <a:xfrm>
            <a:off x="4271589" y="535002"/>
            <a:ext cx="600810" cy="675357"/>
            <a:chOff x="10349781" y="5869890"/>
            <a:chExt cx="505988" cy="568818"/>
          </a:xfrm>
        </p:grpSpPr>
        <p:sp>
          <p:nvSpPr>
            <p:cNvPr id="703" name="Google Shape;703;p14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4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4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4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4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4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4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4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4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4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4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4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4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4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4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8" name="Google Shape;718;p14"/>
          <p:cNvSpPr txBox="1">
            <a:spLocks noGrp="1"/>
          </p:cNvSpPr>
          <p:nvPr>
            <p:ph type="title"/>
          </p:nvPr>
        </p:nvSpPr>
        <p:spPr>
          <a:xfrm>
            <a:off x="1458125" y="2959425"/>
            <a:ext cx="6227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19" name="Google Shape;719;p14"/>
          <p:cNvSpPr txBox="1">
            <a:spLocks noGrp="1"/>
          </p:cNvSpPr>
          <p:nvPr>
            <p:ph type="subTitle" idx="1"/>
          </p:nvPr>
        </p:nvSpPr>
        <p:spPr>
          <a:xfrm>
            <a:off x="1458125" y="1652188"/>
            <a:ext cx="6227700" cy="14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20" name="Google Shape;720;p14"/>
          <p:cNvSpPr/>
          <p:nvPr/>
        </p:nvSpPr>
        <p:spPr>
          <a:xfrm>
            <a:off x="0" y="0"/>
            <a:ext cx="1240500" cy="2139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1" name="Google Shape;721;p14"/>
          <p:cNvGrpSpPr/>
          <p:nvPr/>
        </p:nvGrpSpPr>
        <p:grpSpPr>
          <a:xfrm rot="-5400000">
            <a:off x="5709" y="2892094"/>
            <a:ext cx="1200265" cy="228632"/>
            <a:chOff x="9945056" y="4082390"/>
            <a:chExt cx="933695" cy="177868"/>
          </a:xfrm>
        </p:grpSpPr>
        <p:sp>
          <p:nvSpPr>
            <p:cNvPr id="722" name="Google Shape;722;p14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4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4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4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4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4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4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4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14"/>
          <p:cNvGrpSpPr/>
          <p:nvPr/>
        </p:nvGrpSpPr>
        <p:grpSpPr>
          <a:xfrm rot="2355454">
            <a:off x="8136424" y="643341"/>
            <a:ext cx="585741" cy="682238"/>
            <a:chOff x="10107538" y="-371137"/>
            <a:chExt cx="585748" cy="682246"/>
          </a:xfrm>
        </p:grpSpPr>
        <p:sp>
          <p:nvSpPr>
            <p:cNvPr id="731" name="Google Shape;731;p14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" name="Google Shape;759;p14"/>
          <p:cNvGrpSpPr/>
          <p:nvPr/>
        </p:nvGrpSpPr>
        <p:grpSpPr>
          <a:xfrm rot="2700193">
            <a:off x="345734" y="4240407"/>
            <a:ext cx="434777" cy="736176"/>
            <a:chOff x="10406496" y="-1940986"/>
            <a:chExt cx="344986" cy="584139"/>
          </a:xfrm>
        </p:grpSpPr>
        <p:sp>
          <p:nvSpPr>
            <p:cNvPr id="760" name="Google Shape;760;p14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4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4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4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4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4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4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4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4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4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781;p14"/>
          <p:cNvGrpSpPr/>
          <p:nvPr/>
        </p:nvGrpSpPr>
        <p:grpSpPr>
          <a:xfrm rot="10412644">
            <a:off x="4218411" y="4335031"/>
            <a:ext cx="443784" cy="546931"/>
            <a:chOff x="6195212" y="-541345"/>
            <a:chExt cx="541201" cy="666989"/>
          </a:xfrm>
        </p:grpSpPr>
        <p:sp>
          <p:nvSpPr>
            <p:cNvPr id="782" name="Google Shape;782;p14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4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4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85" name="Google Shape;785;p14"/>
          <p:cNvPicPr preferRelativeResize="0"/>
          <p:nvPr/>
        </p:nvPicPr>
        <p:blipFill rotWithShape="1">
          <a:blip r:embed="rId2">
            <a:alphaModFix/>
          </a:blip>
          <a:srcRect l="86433" b="45587"/>
          <a:stretch/>
        </p:blipFill>
        <p:spPr>
          <a:xfrm>
            <a:off x="7903502" y="2344700"/>
            <a:ext cx="1240499" cy="279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5"/>
          <p:cNvSpPr txBox="1">
            <a:spLocks noGrp="1"/>
          </p:cNvSpPr>
          <p:nvPr>
            <p:ph type="subTitle" idx="1"/>
          </p:nvPr>
        </p:nvSpPr>
        <p:spPr>
          <a:xfrm>
            <a:off x="715096" y="2549550"/>
            <a:ext cx="2976900" cy="1102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5" name="Google Shape;1405;p25"/>
          <p:cNvSpPr txBox="1">
            <a:spLocks noGrp="1"/>
          </p:cNvSpPr>
          <p:nvPr>
            <p:ph type="title"/>
          </p:nvPr>
        </p:nvSpPr>
        <p:spPr>
          <a:xfrm>
            <a:off x="715300" y="1491450"/>
            <a:ext cx="2976900" cy="9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406" name="Google Shape;1406;p25"/>
          <p:cNvGrpSpPr/>
          <p:nvPr/>
        </p:nvGrpSpPr>
        <p:grpSpPr>
          <a:xfrm>
            <a:off x="3033664" y="4266327"/>
            <a:ext cx="600810" cy="675357"/>
            <a:chOff x="10349781" y="5869890"/>
            <a:chExt cx="505988" cy="568818"/>
          </a:xfrm>
        </p:grpSpPr>
        <p:sp>
          <p:nvSpPr>
            <p:cNvPr id="1407" name="Google Shape;1407;p25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5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5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5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5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5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5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5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5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5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5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5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5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5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5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22" name="Google Shape;1422;p25"/>
          <p:cNvPicPr preferRelativeResize="0"/>
          <p:nvPr/>
        </p:nvPicPr>
        <p:blipFill rotWithShape="1">
          <a:blip r:embed="rId2">
            <a:alphaModFix/>
          </a:blip>
          <a:srcRect t="24115" r="92179"/>
          <a:stretch/>
        </p:blipFill>
        <p:spPr>
          <a:xfrm>
            <a:off x="0" y="1240500"/>
            <a:ext cx="715100" cy="390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25"/>
          <p:cNvSpPr/>
          <p:nvPr/>
        </p:nvSpPr>
        <p:spPr>
          <a:xfrm rot="5400000">
            <a:off x="502750" y="-502500"/>
            <a:ext cx="1240500" cy="2245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4" name="Google Shape;1424;p25"/>
          <p:cNvGrpSpPr/>
          <p:nvPr/>
        </p:nvGrpSpPr>
        <p:grpSpPr>
          <a:xfrm rot="-7094157">
            <a:off x="4279114" y="198376"/>
            <a:ext cx="585744" cy="682241"/>
            <a:chOff x="10107538" y="-371137"/>
            <a:chExt cx="585748" cy="682246"/>
          </a:xfrm>
        </p:grpSpPr>
        <p:sp>
          <p:nvSpPr>
            <p:cNvPr id="1425" name="Google Shape;1425;p25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5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5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5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5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5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5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5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5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5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5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5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5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5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5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5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5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5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5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5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5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5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5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5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5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5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5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5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53" name="Google Shape;1453;p25"/>
          <p:cNvPicPr preferRelativeResize="0"/>
          <p:nvPr/>
        </p:nvPicPr>
        <p:blipFill rotWithShape="1">
          <a:blip r:embed="rId2">
            <a:alphaModFix/>
          </a:blip>
          <a:srcRect l="86884"/>
          <a:stretch/>
        </p:blipFill>
        <p:spPr>
          <a:xfrm>
            <a:off x="7944775" y="0"/>
            <a:ext cx="1199227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4" name="Google Shape;1454;p25"/>
          <p:cNvGrpSpPr/>
          <p:nvPr/>
        </p:nvGrpSpPr>
        <p:grpSpPr>
          <a:xfrm rot="-1334717">
            <a:off x="398250" y="334784"/>
            <a:ext cx="1106445" cy="409426"/>
            <a:chOff x="5979041" y="5840793"/>
            <a:chExt cx="1433503" cy="530450"/>
          </a:xfrm>
        </p:grpSpPr>
        <p:sp>
          <p:nvSpPr>
            <p:cNvPr id="1455" name="Google Shape;1455;p25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5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5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5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3"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5" name="Google Shape;1545;p28"/>
          <p:cNvGrpSpPr/>
          <p:nvPr/>
        </p:nvGrpSpPr>
        <p:grpSpPr>
          <a:xfrm>
            <a:off x="8423989" y="4270827"/>
            <a:ext cx="600810" cy="675357"/>
            <a:chOff x="10349781" y="5869890"/>
            <a:chExt cx="505988" cy="568818"/>
          </a:xfrm>
        </p:grpSpPr>
        <p:sp>
          <p:nvSpPr>
            <p:cNvPr id="1546" name="Google Shape;1546;p28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8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8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8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8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8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8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8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8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8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8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8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8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8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8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1" name="Google Shape;1561;p28"/>
          <p:cNvSpPr txBox="1">
            <a:spLocks noGrp="1"/>
          </p:cNvSpPr>
          <p:nvPr>
            <p:ph type="subTitle" idx="1"/>
          </p:nvPr>
        </p:nvSpPr>
        <p:spPr>
          <a:xfrm>
            <a:off x="1085238" y="1566525"/>
            <a:ext cx="3318600" cy="26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2" name="Google Shape;1562;p28"/>
          <p:cNvSpPr txBox="1">
            <a:spLocks noGrp="1"/>
          </p:cNvSpPr>
          <p:nvPr>
            <p:ph type="subTitle" idx="2"/>
          </p:nvPr>
        </p:nvSpPr>
        <p:spPr>
          <a:xfrm>
            <a:off x="4740163" y="1566525"/>
            <a:ext cx="3318600" cy="26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3" name="Google Shape;1563;p2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64" name="Google Shape;1564;p28"/>
          <p:cNvSpPr/>
          <p:nvPr/>
        </p:nvSpPr>
        <p:spPr>
          <a:xfrm flipH="1">
            <a:off x="0" y="1394650"/>
            <a:ext cx="720000" cy="374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5" name="Google Shape;1565;p28"/>
          <p:cNvPicPr preferRelativeResize="0"/>
          <p:nvPr/>
        </p:nvPicPr>
        <p:blipFill rotWithShape="1">
          <a:blip r:embed="rId2">
            <a:alphaModFix/>
          </a:blip>
          <a:srcRect b="89598"/>
          <a:stretch/>
        </p:blipFill>
        <p:spPr>
          <a:xfrm flipH="1">
            <a:off x="0" y="0"/>
            <a:ext cx="9144003" cy="53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6" name="Google Shape;1566;p28"/>
          <p:cNvGrpSpPr/>
          <p:nvPr/>
        </p:nvGrpSpPr>
        <p:grpSpPr>
          <a:xfrm rot="4072479" flipH="1">
            <a:off x="-66735" y="4272874"/>
            <a:ext cx="1106429" cy="409421"/>
            <a:chOff x="5979041" y="5840793"/>
            <a:chExt cx="1433503" cy="530450"/>
          </a:xfrm>
        </p:grpSpPr>
        <p:sp>
          <p:nvSpPr>
            <p:cNvPr id="1567" name="Google Shape;1567;p28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8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8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8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1" name="Google Shape;1571;p28"/>
          <p:cNvGrpSpPr/>
          <p:nvPr/>
        </p:nvGrpSpPr>
        <p:grpSpPr>
          <a:xfrm rot="-5400000">
            <a:off x="8187728" y="2724981"/>
            <a:ext cx="1200265" cy="228632"/>
            <a:chOff x="9945056" y="4082390"/>
            <a:chExt cx="933695" cy="177868"/>
          </a:xfrm>
        </p:grpSpPr>
        <p:sp>
          <p:nvSpPr>
            <p:cNvPr id="1572" name="Google Shape;1572;p28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8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8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8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8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8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8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8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0" name="Google Shape;1580;p28"/>
          <p:cNvGrpSpPr/>
          <p:nvPr/>
        </p:nvGrpSpPr>
        <p:grpSpPr>
          <a:xfrm rot="-6803144" flipH="1">
            <a:off x="4350092" y="4481419"/>
            <a:ext cx="443820" cy="546975"/>
            <a:chOff x="6195212" y="-541345"/>
            <a:chExt cx="541201" cy="666989"/>
          </a:xfrm>
        </p:grpSpPr>
        <p:sp>
          <p:nvSpPr>
            <p:cNvPr id="1581" name="Google Shape;1581;p28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8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8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4" name="Google Shape;1584;p28"/>
          <p:cNvGrpSpPr/>
          <p:nvPr/>
        </p:nvGrpSpPr>
        <p:grpSpPr>
          <a:xfrm rot="2700193">
            <a:off x="142604" y="596720"/>
            <a:ext cx="434777" cy="736176"/>
            <a:chOff x="10406496" y="-1940986"/>
            <a:chExt cx="344986" cy="584139"/>
          </a:xfrm>
        </p:grpSpPr>
        <p:sp>
          <p:nvSpPr>
            <p:cNvPr id="1585" name="Google Shape;1585;p28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8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8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8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8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8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8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8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8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8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8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8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8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8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8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8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8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8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8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8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8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6" name="Google Shape;1606;p28"/>
          <p:cNvGrpSpPr/>
          <p:nvPr/>
        </p:nvGrpSpPr>
        <p:grpSpPr>
          <a:xfrm rot="-10411858" flipH="1">
            <a:off x="8448776" y="822061"/>
            <a:ext cx="443850" cy="547013"/>
            <a:chOff x="6195212" y="-541345"/>
            <a:chExt cx="541201" cy="666989"/>
          </a:xfrm>
        </p:grpSpPr>
        <p:sp>
          <p:nvSpPr>
            <p:cNvPr id="1607" name="Google Shape;1607;p28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8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8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4" name="Google Shape;1784;p32"/>
          <p:cNvGrpSpPr/>
          <p:nvPr/>
        </p:nvGrpSpPr>
        <p:grpSpPr>
          <a:xfrm>
            <a:off x="414689" y="4270827"/>
            <a:ext cx="600810" cy="675357"/>
            <a:chOff x="10349781" y="5869890"/>
            <a:chExt cx="505988" cy="568818"/>
          </a:xfrm>
        </p:grpSpPr>
        <p:sp>
          <p:nvSpPr>
            <p:cNvPr id="1785" name="Google Shape;1785;p32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2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2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2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2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2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2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2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2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2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2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2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2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2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2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0" name="Google Shape;1800;p32"/>
          <p:cNvSpPr txBox="1">
            <a:spLocks noGrp="1"/>
          </p:cNvSpPr>
          <p:nvPr>
            <p:ph type="subTitle" idx="1"/>
          </p:nvPr>
        </p:nvSpPr>
        <p:spPr>
          <a:xfrm>
            <a:off x="1530500" y="1747875"/>
            <a:ext cx="2965800" cy="52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1" name="Google Shape;1801;p32"/>
          <p:cNvSpPr txBox="1">
            <a:spLocks noGrp="1"/>
          </p:cNvSpPr>
          <p:nvPr>
            <p:ph type="subTitle" idx="2"/>
          </p:nvPr>
        </p:nvSpPr>
        <p:spPr>
          <a:xfrm>
            <a:off x="1530500" y="2148825"/>
            <a:ext cx="2965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2" name="Google Shape;1802;p32"/>
          <p:cNvSpPr txBox="1">
            <a:spLocks noGrp="1"/>
          </p:cNvSpPr>
          <p:nvPr>
            <p:ph type="subTitle" idx="3"/>
          </p:nvPr>
        </p:nvSpPr>
        <p:spPr>
          <a:xfrm>
            <a:off x="5463100" y="2148825"/>
            <a:ext cx="2965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3" name="Google Shape;1803;p32"/>
          <p:cNvSpPr txBox="1">
            <a:spLocks noGrp="1"/>
          </p:cNvSpPr>
          <p:nvPr>
            <p:ph type="subTitle" idx="4"/>
          </p:nvPr>
        </p:nvSpPr>
        <p:spPr>
          <a:xfrm>
            <a:off x="1530500" y="3538750"/>
            <a:ext cx="2965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4" name="Google Shape;1804;p32"/>
          <p:cNvSpPr txBox="1">
            <a:spLocks noGrp="1"/>
          </p:cNvSpPr>
          <p:nvPr>
            <p:ph type="subTitle" idx="5"/>
          </p:nvPr>
        </p:nvSpPr>
        <p:spPr>
          <a:xfrm>
            <a:off x="5463100" y="3538750"/>
            <a:ext cx="2965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5" name="Google Shape;1805;p32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06" name="Google Shape;1806;p32"/>
          <p:cNvSpPr txBox="1">
            <a:spLocks noGrp="1"/>
          </p:cNvSpPr>
          <p:nvPr>
            <p:ph type="subTitle" idx="6"/>
          </p:nvPr>
        </p:nvSpPr>
        <p:spPr>
          <a:xfrm>
            <a:off x="1530500" y="3137900"/>
            <a:ext cx="2965800" cy="52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7" name="Google Shape;1807;p32"/>
          <p:cNvSpPr txBox="1">
            <a:spLocks noGrp="1"/>
          </p:cNvSpPr>
          <p:nvPr>
            <p:ph type="subTitle" idx="7"/>
          </p:nvPr>
        </p:nvSpPr>
        <p:spPr>
          <a:xfrm>
            <a:off x="5463100" y="1747875"/>
            <a:ext cx="2965800" cy="52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8" name="Google Shape;1808;p32"/>
          <p:cNvSpPr txBox="1">
            <a:spLocks noGrp="1"/>
          </p:cNvSpPr>
          <p:nvPr>
            <p:ph type="subTitle" idx="8"/>
          </p:nvPr>
        </p:nvSpPr>
        <p:spPr>
          <a:xfrm>
            <a:off x="5463100" y="3137900"/>
            <a:ext cx="2965800" cy="52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809" name="Google Shape;1809;p32"/>
          <p:cNvPicPr preferRelativeResize="0"/>
          <p:nvPr/>
        </p:nvPicPr>
        <p:blipFill rotWithShape="1">
          <a:blip r:embed="rId2">
            <a:alphaModFix/>
          </a:blip>
          <a:srcRect b="89598"/>
          <a:stretch/>
        </p:blipFill>
        <p:spPr>
          <a:xfrm>
            <a:off x="0" y="0"/>
            <a:ext cx="9144003" cy="53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0" name="Google Shape;1810;p32"/>
          <p:cNvGrpSpPr/>
          <p:nvPr/>
        </p:nvGrpSpPr>
        <p:grpSpPr>
          <a:xfrm rot="-4072479">
            <a:off x="8104308" y="4272874"/>
            <a:ext cx="1106429" cy="409421"/>
            <a:chOff x="5979041" y="5840793"/>
            <a:chExt cx="1433503" cy="530450"/>
          </a:xfrm>
        </p:grpSpPr>
        <p:sp>
          <p:nvSpPr>
            <p:cNvPr id="1811" name="Google Shape;1811;p32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2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2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2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5" name="Google Shape;1815;p32"/>
          <p:cNvGrpSpPr/>
          <p:nvPr/>
        </p:nvGrpSpPr>
        <p:grpSpPr>
          <a:xfrm rot="-5400000">
            <a:off x="-243991" y="2724981"/>
            <a:ext cx="1200265" cy="228632"/>
            <a:chOff x="9945056" y="4082390"/>
            <a:chExt cx="933695" cy="177868"/>
          </a:xfrm>
        </p:grpSpPr>
        <p:sp>
          <p:nvSpPr>
            <p:cNvPr id="1816" name="Google Shape;1816;p32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2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2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2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2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2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2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2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4" name="Google Shape;1824;p32"/>
          <p:cNvGrpSpPr/>
          <p:nvPr/>
        </p:nvGrpSpPr>
        <p:grpSpPr>
          <a:xfrm rot="6803144">
            <a:off x="4350091" y="4481419"/>
            <a:ext cx="443820" cy="546975"/>
            <a:chOff x="6195212" y="-541345"/>
            <a:chExt cx="541201" cy="666989"/>
          </a:xfrm>
        </p:grpSpPr>
        <p:sp>
          <p:nvSpPr>
            <p:cNvPr id="1825" name="Google Shape;1825;p32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2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2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8" name="Google Shape;1828;p32"/>
          <p:cNvGrpSpPr/>
          <p:nvPr/>
        </p:nvGrpSpPr>
        <p:grpSpPr>
          <a:xfrm rot="10411858">
            <a:off x="251377" y="822061"/>
            <a:ext cx="443850" cy="547013"/>
            <a:chOff x="6195212" y="-541345"/>
            <a:chExt cx="541201" cy="666989"/>
          </a:xfrm>
        </p:grpSpPr>
        <p:sp>
          <p:nvSpPr>
            <p:cNvPr id="1829" name="Google Shape;1829;p32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2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2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2" name="Google Shape;1832;p32"/>
          <p:cNvSpPr/>
          <p:nvPr/>
        </p:nvSpPr>
        <p:spPr>
          <a:xfrm rot="5400000">
            <a:off x="7625100" y="803400"/>
            <a:ext cx="2322300" cy="715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3" name="Google Shape;1833;p32"/>
          <p:cNvGrpSpPr/>
          <p:nvPr/>
        </p:nvGrpSpPr>
        <p:grpSpPr>
          <a:xfrm rot="-2700193" flipH="1">
            <a:off x="8268541" y="105850"/>
            <a:ext cx="434777" cy="736176"/>
            <a:chOff x="10406496" y="-1940986"/>
            <a:chExt cx="344986" cy="584139"/>
          </a:xfrm>
        </p:grpSpPr>
        <p:sp>
          <p:nvSpPr>
            <p:cNvPr id="1834" name="Google Shape;1834;p32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2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2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2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2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2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2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2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2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2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2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2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2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2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2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2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2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2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2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2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2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36"/>
          <p:cNvSpPr/>
          <p:nvPr/>
        </p:nvSpPr>
        <p:spPr>
          <a:xfrm>
            <a:off x="7339225" y="0"/>
            <a:ext cx="1804800" cy="460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36"/>
          <p:cNvSpPr txBox="1">
            <a:spLocks noGrp="1"/>
          </p:cNvSpPr>
          <p:nvPr>
            <p:ph type="ctrTitle"/>
          </p:nvPr>
        </p:nvSpPr>
        <p:spPr>
          <a:xfrm>
            <a:off x="1170950" y="535000"/>
            <a:ext cx="42840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31" name="Google Shape;2031;p36"/>
          <p:cNvSpPr txBox="1">
            <a:spLocks noGrp="1"/>
          </p:cNvSpPr>
          <p:nvPr>
            <p:ph type="subTitle" idx="1"/>
          </p:nvPr>
        </p:nvSpPr>
        <p:spPr>
          <a:xfrm>
            <a:off x="1877875" y="2189888"/>
            <a:ext cx="2870400" cy="15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32" name="Google Shape;2032;p36"/>
          <p:cNvSpPr>
            <a:spLocks noGrp="1"/>
          </p:cNvSpPr>
          <p:nvPr>
            <p:ph type="pic" idx="2"/>
          </p:nvPr>
        </p:nvSpPr>
        <p:spPr>
          <a:xfrm>
            <a:off x="5431536" y="861762"/>
            <a:ext cx="3420000" cy="3420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33" name="Google Shape;2033;p36"/>
          <p:cNvSpPr txBox="1"/>
          <p:nvPr/>
        </p:nvSpPr>
        <p:spPr>
          <a:xfrm>
            <a:off x="715100" y="4130025"/>
            <a:ext cx="51957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e Vietnam Pro"/>
                <a:ea typeface="Be Vietnam Pro"/>
                <a:cs typeface="Be Vietnam Pro"/>
                <a:sym typeface="Be Vietnam Pro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e Vietnam Pro"/>
                <a:ea typeface="Be Vietnam Pro"/>
                <a:cs typeface="Be Vietnam Pro"/>
                <a:sym typeface="Be Vietnam Pro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 </a:t>
            </a:r>
            <a:r>
              <a:rPr lang="en" sz="12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e Vietnam Pro"/>
                <a:ea typeface="Be Vietnam Pro"/>
                <a:cs typeface="Be Vietnam Pro"/>
                <a:sym typeface="Be Vietnam Pro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pic>
        <p:nvPicPr>
          <p:cNvPr id="2034" name="Google Shape;2034;p36"/>
          <p:cNvPicPr preferRelativeResize="0"/>
          <p:nvPr/>
        </p:nvPicPr>
        <p:blipFill rotWithShape="1">
          <a:blip r:embed="rId5">
            <a:alphaModFix/>
          </a:blip>
          <a:srcRect t="89598"/>
          <a:stretch/>
        </p:blipFill>
        <p:spPr>
          <a:xfrm>
            <a:off x="0" y="4608500"/>
            <a:ext cx="9144003" cy="53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5" name="Google Shape;2035;p36"/>
          <p:cNvGrpSpPr/>
          <p:nvPr/>
        </p:nvGrpSpPr>
        <p:grpSpPr>
          <a:xfrm rot="6195730">
            <a:off x="8311946" y="95869"/>
            <a:ext cx="585730" cy="682225"/>
            <a:chOff x="10107538" y="-371137"/>
            <a:chExt cx="585748" cy="682246"/>
          </a:xfrm>
        </p:grpSpPr>
        <p:sp>
          <p:nvSpPr>
            <p:cNvPr id="2036" name="Google Shape;2036;p36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6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6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6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6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6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6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6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6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6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6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6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6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6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6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6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6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6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6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6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6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6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6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6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6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6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6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6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4" name="Google Shape;2064;p36"/>
          <p:cNvGrpSpPr/>
          <p:nvPr/>
        </p:nvGrpSpPr>
        <p:grpSpPr>
          <a:xfrm rot="7467100">
            <a:off x="6166767" y="64223"/>
            <a:ext cx="443801" cy="546951"/>
            <a:chOff x="6195212" y="-541345"/>
            <a:chExt cx="541201" cy="666989"/>
          </a:xfrm>
        </p:grpSpPr>
        <p:sp>
          <p:nvSpPr>
            <p:cNvPr id="2065" name="Google Shape;2065;p36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6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6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8" name="Google Shape;2068;p36"/>
          <p:cNvGrpSpPr/>
          <p:nvPr/>
        </p:nvGrpSpPr>
        <p:grpSpPr>
          <a:xfrm rot="-4072479">
            <a:off x="-59881" y="458549"/>
            <a:ext cx="1106429" cy="409421"/>
            <a:chOff x="5979041" y="5840793"/>
            <a:chExt cx="1433503" cy="530450"/>
          </a:xfrm>
        </p:grpSpPr>
        <p:sp>
          <p:nvSpPr>
            <p:cNvPr id="2069" name="Google Shape;2069;p36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6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6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6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3" name="Google Shape;2073;p36"/>
          <p:cNvGrpSpPr/>
          <p:nvPr/>
        </p:nvGrpSpPr>
        <p:grpSpPr>
          <a:xfrm rot="-1581338" flipH="1">
            <a:off x="140746" y="3565141"/>
            <a:ext cx="434786" cy="736191"/>
            <a:chOff x="10406496" y="-1940986"/>
            <a:chExt cx="344986" cy="584139"/>
          </a:xfrm>
        </p:grpSpPr>
        <p:sp>
          <p:nvSpPr>
            <p:cNvPr id="2074" name="Google Shape;2074;p36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6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6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6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6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6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6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6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6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6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6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6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6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6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6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6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6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6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6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6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6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5" name="Google Shape;2095;p36"/>
          <p:cNvGrpSpPr/>
          <p:nvPr/>
        </p:nvGrpSpPr>
        <p:grpSpPr>
          <a:xfrm rot="6803144">
            <a:off x="5199078" y="3659356"/>
            <a:ext cx="443820" cy="546975"/>
            <a:chOff x="6195212" y="-541345"/>
            <a:chExt cx="541201" cy="666989"/>
          </a:xfrm>
        </p:grpSpPr>
        <p:sp>
          <p:nvSpPr>
            <p:cNvPr id="2096" name="Google Shape;2096;p36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6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6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95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8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●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○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■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●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○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■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●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○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■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9" r:id="rId4"/>
    <p:sldLayoutId id="2147483660" r:id="rId5"/>
    <p:sldLayoutId id="2147483671" r:id="rId6"/>
    <p:sldLayoutId id="2147483674" r:id="rId7"/>
    <p:sldLayoutId id="2147483678" r:id="rId8"/>
    <p:sldLayoutId id="2147483682" r:id="rId9"/>
    <p:sldLayoutId id="2147483683" r:id="rId10"/>
    <p:sldLayoutId id="2147483684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5"/>
          <p:cNvSpPr txBox="1">
            <a:spLocks noGrp="1"/>
          </p:cNvSpPr>
          <p:nvPr>
            <p:ph type="ctrTitle"/>
          </p:nvPr>
        </p:nvSpPr>
        <p:spPr>
          <a:xfrm>
            <a:off x="0" y="862150"/>
            <a:ext cx="7343553" cy="16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居家健身姿勢準確度偵測</a:t>
            </a:r>
          </a:p>
        </p:txBody>
      </p:sp>
      <p:sp>
        <p:nvSpPr>
          <p:cNvPr id="2242" name="Google Shape;2242;p45"/>
          <p:cNvSpPr txBox="1">
            <a:spLocks noGrp="1"/>
          </p:cNvSpPr>
          <p:nvPr>
            <p:ph type="subTitle" idx="1"/>
          </p:nvPr>
        </p:nvSpPr>
        <p:spPr>
          <a:xfrm>
            <a:off x="1387726" y="2791598"/>
            <a:ext cx="4568100" cy="104321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409416541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周騏軍</a:t>
            </a:r>
            <a:endParaRPr lang="en-US" altLang="zh-TW" sz="1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409411039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鄧佳朋 </a:t>
            </a:r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409410197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劉柏辰</a:t>
            </a:r>
            <a:endParaRPr lang="en-US" altLang="zh-TW" sz="1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409416160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鐘金文 </a:t>
            </a:r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409415071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丁麗璠</a:t>
            </a:r>
            <a:endParaRPr lang="ko-KR" altLang="en-US" sz="1800" dirty="0">
              <a:solidFill>
                <a:schemeClr val="tx1"/>
              </a:solidFill>
              <a:latin typeface="微軟正黑體" panose="020B0604030504040204" pitchFamily="34" charset="-12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58"/>
          <p:cNvSpPr txBox="1">
            <a:spLocks noGrp="1"/>
          </p:cNvSpPr>
          <p:nvPr>
            <p:ph type="title"/>
          </p:nvPr>
        </p:nvSpPr>
        <p:spPr>
          <a:xfrm>
            <a:off x="1338421" y="1600269"/>
            <a:ext cx="6227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身體部位關節對應編號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241" y="2442507"/>
            <a:ext cx="6130060" cy="255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457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69"/>
          <p:cNvSpPr txBox="1">
            <a:spLocks noGrp="1"/>
          </p:cNvSpPr>
          <p:nvPr>
            <p:ph type="title"/>
          </p:nvPr>
        </p:nvSpPr>
        <p:spPr>
          <a:xfrm>
            <a:off x="584725" y="172699"/>
            <a:ext cx="7713900" cy="8591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正確判斷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36" name="Google Shape;2736;p69"/>
          <p:cNvSpPr txBox="1"/>
          <p:nvPr/>
        </p:nvSpPr>
        <p:spPr>
          <a:xfrm>
            <a:off x="5244087" y="3675284"/>
            <a:ext cx="19284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進度條</a:t>
            </a:r>
            <a:endParaRPr sz="32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737" name="Google Shape;2737;p69"/>
          <p:cNvSpPr txBox="1"/>
          <p:nvPr/>
        </p:nvSpPr>
        <p:spPr>
          <a:xfrm>
            <a:off x="5244087" y="4128091"/>
            <a:ext cx="2801132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輔助使用者</a:t>
            </a:r>
            <a:r>
              <a:rPr lang="zh-TW" altLang="en-US" sz="2000" dirty="0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判斷進</a:t>
            </a:r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度</a:t>
            </a:r>
            <a:endParaRPr sz="20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sp>
        <p:nvSpPr>
          <p:cNvPr id="2738" name="Google Shape;2738;p69"/>
          <p:cNvSpPr txBox="1"/>
          <p:nvPr/>
        </p:nvSpPr>
        <p:spPr>
          <a:xfrm>
            <a:off x="5244087" y="1576099"/>
            <a:ext cx="19284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頭尾判斷</a:t>
            </a:r>
            <a:endParaRPr sz="32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739" name="Google Shape;2739;p69"/>
          <p:cNvSpPr txBox="1"/>
          <p:nvPr/>
        </p:nvSpPr>
        <p:spPr>
          <a:xfrm>
            <a:off x="5244079" y="2026256"/>
            <a:ext cx="34971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觀測頭尾 避免超出範圍</a:t>
            </a:r>
          </a:p>
        </p:txBody>
      </p:sp>
      <p:sp>
        <p:nvSpPr>
          <p:cNvPr id="2740" name="Google Shape;2740;p69"/>
          <p:cNvSpPr txBox="1"/>
          <p:nvPr/>
        </p:nvSpPr>
        <p:spPr>
          <a:xfrm>
            <a:off x="5244087" y="2625826"/>
            <a:ext cx="2801124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過程判斷</a:t>
            </a:r>
            <a:endParaRPr sz="32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741" name="Google Shape;2741;p69"/>
          <p:cNvSpPr txBox="1"/>
          <p:nvPr/>
        </p:nvSpPr>
        <p:spPr>
          <a:xfrm>
            <a:off x="5244087" y="3075714"/>
            <a:ext cx="3497092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觀測過程 使過程正確</a:t>
            </a:r>
            <a:endParaRPr sz="20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grpSp>
        <p:nvGrpSpPr>
          <p:cNvPr id="2742" name="Google Shape;2742;p69"/>
          <p:cNvGrpSpPr/>
          <p:nvPr/>
        </p:nvGrpSpPr>
        <p:grpSpPr>
          <a:xfrm>
            <a:off x="1762287" y="1565925"/>
            <a:ext cx="815400" cy="815400"/>
            <a:chOff x="3847050" y="1367975"/>
            <a:chExt cx="815400" cy="815400"/>
          </a:xfrm>
        </p:grpSpPr>
        <p:sp>
          <p:nvSpPr>
            <p:cNvPr id="2743" name="Google Shape;2743;p69"/>
            <p:cNvSpPr/>
            <p:nvPr/>
          </p:nvSpPr>
          <p:spPr>
            <a:xfrm>
              <a:off x="3847050" y="136797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69"/>
            <p:cNvSpPr/>
            <p:nvPr/>
          </p:nvSpPr>
          <p:spPr>
            <a:xfrm>
              <a:off x="3968475" y="148938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8" name="Google Shape;2748;p69"/>
          <p:cNvGrpSpPr/>
          <p:nvPr/>
        </p:nvGrpSpPr>
        <p:grpSpPr>
          <a:xfrm>
            <a:off x="4393062" y="2607763"/>
            <a:ext cx="815400" cy="815400"/>
            <a:chOff x="3847050" y="1367975"/>
            <a:chExt cx="815400" cy="815400"/>
          </a:xfrm>
        </p:grpSpPr>
        <p:sp>
          <p:nvSpPr>
            <p:cNvPr id="2749" name="Google Shape;2749;p69"/>
            <p:cNvSpPr/>
            <p:nvPr/>
          </p:nvSpPr>
          <p:spPr>
            <a:xfrm>
              <a:off x="3847050" y="136797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69"/>
            <p:cNvSpPr/>
            <p:nvPr/>
          </p:nvSpPr>
          <p:spPr>
            <a:xfrm>
              <a:off x="3968475" y="148938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1" name="Google Shape;2751;p69"/>
          <p:cNvSpPr txBox="1"/>
          <p:nvPr/>
        </p:nvSpPr>
        <p:spPr>
          <a:xfrm>
            <a:off x="1273967" y="3081947"/>
            <a:ext cx="1722329" cy="472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進入正確範圍</a:t>
            </a:r>
            <a:endParaRPr sz="20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sp>
        <p:nvSpPr>
          <p:cNvPr id="2752" name="Google Shape;2752;p69"/>
          <p:cNvSpPr txBox="1"/>
          <p:nvPr/>
        </p:nvSpPr>
        <p:spPr>
          <a:xfrm>
            <a:off x="584725" y="2506419"/>
            <a:ext cx="3178800" cy="640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正確</a:t>
            </a:r>
            <a:endParaRPr sz="36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cxnSp>
        <p:nvCxnSpPr>
          <p:cNvPr id="2756" name="Google Shape;2756;p69"/>
          <p:cNvCxnSpPr>
            <a:stCxn id="2743" idx="6"/>
          </p:cNvCxnSpPr>
          <p:nvPr/>
        </p:nvCxnSpPr>
        <p:spPr>
          <a:xfrm>
            <a:off x="2577687" y="1973625"/>
            <a:ext cx="1815300" cy="6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7" name="Google Shape;2757;p69"/>
          <p:cNvCxnSpPr>
            <a:stCxn id="2743" idx="6"/>
            <a:endCxn id="2749" idx="2"/>
          </p:cNvCxnSpPr>
          <p:nvPr/>
        </p:nvCxnSpPr>
        <p:spPr>
          <a:xfrm>
            <a:off x="2577687" y="1973625"/>
            <a:ext cx="1815300" cy="1041900"/>
          </a:xfrm>
          <a:prstGeom prst="bentConnector3">
            <a:avLst>
              <a:gd name="adj1" fmla="val 8211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8" name="Google Shape;2758;p69"/>
          <p:cNvCxnSpPr>
            <a:stCxn id="2743" idx="6"/>
          </p:cNvCxnSpPr>
          <p:nvPr/>
        </p:nvCxnSpPr>
        <p:spPr>
          <a:xfrm>
            <a:off x="2577687" y="1973625"/>
            <a:ext cx="1815300" cy="2094600"/>
          </a:xfrm>
          <a:prstGeom prst="bentConnector3">
            <a:avLst>
              <a:gd name="adj1" fmla="val 8211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59" name="Google Shape;2759;p69"/>
          <p:cNvGrpSpPr/>
          <p:nvPr/>
        </p:nvGrpSpPr>
        <p:grpSpPr>
          <a:xfrm>
            <a:off x="2017301" y="1804328"/>
            <a:ext cx="305386" cy="338602"/>
            <a:chOff x="3300325" y="249875"/>
            <a:chExt cx="433725" cy="480900"/>
          </a:xfrm>
        </p:grpSpPr>
        <p:sp>
          <p:nvSpPr>
            <p:cNvPr id="2760" name="Google Shape;2760;p69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1" name="Google Shape;2761;p69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2" name="Google Shape;2762;p69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3" name="Google Shape;2763;p69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4" name="Google Shape;2764;p69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5" name="Google Shape;2765;p69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69" name="Google Shape;2769;p69"/>
          <p:cNvGrpSpPr/>
          <p:nvPr/>
        </p:nvGrpSpPr>
        <p:grpSpPr>
          <a:xfrm>
            <a:off x="4631144" y="2851373"/>
            <a:ext cx="339253" cy="339253"/>
            <a:chOff x="5651375" y="3806450"/>
            <a:chExt cx="481825" cy="481825"/>
          </a:xfrm>
        </p:grpSpPr>
        <p:sp>
          <p:nvSpPr>
            <p:cNvPr id="2770" name="Google Shape;2770;p69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71" name="Google Shape;2771;p69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72" name="Google Shape;2772;p69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73" name="Google Shape;2773;p69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3" name="Google Shape;2748;p69"/>
          <p:cNvGrpSpPr/>
          <p:nvPr/>
        </p:nvGrpSpPr>
        <p:grpSpPr>
          <a:xfrm>
            <a:off x="4392987" y="1568302"/>
            <a:ext cx="815400" cy="815400"/>
            <a:chOff x="3847050" y="1367975"/>
            <a:chExt cx="815400" cy="815400"/>
          </a:xfrm>
        </p:grpSpPr>
        <p:sp>
          <p:nvSpPr>
            <p:cNvPr id="44" name="Google Shape;2749;p69"/>
            <p:cNvSpPr/>
            <p:nvPr/>
          </p:nvSpPr>
          <p:spPr>
            <a:xfrm>
              <a:off x="3847050" y="136797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50;p69"/>
            <p:cNvSpPr/>
            <p:nvPr/>
          </p:nvSpPr>
          <p:spPr>
            <a:xfrm>
              <a:off x="3968475" y="148938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2769;p69"/>
          <p:cNvGrpSpPr/>
          <p:nvPr/>
        </p:nvGrpSpPr>
        <p:grpSpPr>
          <a:xfrm>
            <a:off x="4631069" y="1811912"/>
            <a:ext cx="339253" cy="339253"/>
            <a:chOff x="5651375" y="3806450"/>
            <a:chExt cx="481825" cy="481825"/>
          </a:xfrm>
        </p:grpSpPr>
        <p:sp>
          <p:nvSpPr>
            <p:cNvPr id="47" name="Google Shape;2770;p69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" name="Google Shape;2771;p69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" name="Google Shape;2772;p69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" name="Google Shape;2773;p69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667" y="3647224"/>
            <a:ext cx="829128" cy="83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85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69"/>
          <p:cNvSpPr txBox="1">
            <a:spLocks noGrp="1"/>
          </p:cNvSpPr>
          <p:nvPr>
            <p:ph type="title"/>
          </p:nvPr>
        </p:nvSpPr>
        <p:spPr>
          <a:xfrm>
            <a:off x="584725" y="172699"/>
            <a:ext cx="7713900" cy="8591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準確度判斷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36" name="Google Shape;2736;p69"/>
          <p:cNvSpPr txBox="1"/>
          <p:nvPr/>
        </p:nvSpPr>
        <p:spPr>
          <a:xfrm>
            <a:off x="4988524" y="1474050"/>
            <a:ext cx="2265716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準確度計算</a:t>
            </a:r>
            <a:endParaRPr sz="32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737" name="Google Shape;2737;p69"/>
          <p:cNvSpPr txBox="1"/>
          <p:nvPr/>
        </p:nvSpPr>
        <p:spPr>
          <a:xfrm>
            <a:off x="4988523" y="1926857"/>
            <a:ext cx="3310102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利用自製算法求得準確比例</a:t>
            </a:r>
          </a:p>
        </p:txBody>
      </p:sp>
      <p:sp>
        <p:nvSpPr>
          <p:cNvPr id="2738" name="Google Shape;2738;p69"/>
          <p:cNvSpPr txBox="1"/>
          <p:nvPr/>
        </p:nvSpPr>
        <p:spPr>
          <a:xfrm>
            <a:off x="4988532" y="2523762"/>
            <a:ext cx="2265708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準確度過低</a:t>
            </a:r>
            <a:endParaRPr sz="32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739" name="Google Shape;2739;p69"/>
          <p:cNvSpPr txBox="1"/>
          <p:nvPr/>
        </p:nvSpPr>
        <p:spPr>
          <a:xfrm>
            <a:off x="4988524" y="2973919"/>
            <a:ext cx="34971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給予即時回饋提醒使用者</a:t>
            </a:r>
            <a:endParaRPr sz="20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sp>
        <p:nvSpPr>
          <p:cNvPr id="2740" name="Google Shape;2740;p69"/>
          <p:cNvSpPr txBox="1"/>
          <p:nvPr/>
        </p:nvSpPr>
        <p:spPr>
          <a:xfrm>
            <a:off x="4988532" y="3573489"/>
            <a:ext cx="3082572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顯示比例並計數</a:t>
            </a:r>
            <a:endParaRPr sz="32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741" name="Google Shape;2741;p69"/>
          <p:cNvSpPr txBox="1"/>
          <p:nvPr/>
        </p:nvSpPr>
        <p:spPr>
          <a:xfrm>
            <a:off x="4988532" y="4023377"/>
            <a:ext cx="3310093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回饋使用者</a:t>
            </a:r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準確度與次數</a:t>
            </a:r>
            <a:endParaRPr sz="20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grpSp>
        <p:nvGrpSpPr>
          <p:cNvPr id="2742" name="Google Shape;2742;p69"/>
          <p:cNvGrpSpPr/>
          <p:nvPr/>
        </p:nvGrpSpPr>
        <p:grpSpPr>
          <a:xfrm>
            <a:off x="1480382" y="1585949"/>
            <a:ext cx="815400" cy="815400"/>
            <a:chOff x="3847050" y="1367975"/>
            <a:chExt cx="815400" cy="815400"/>
          </a:xfrm>
        </p:grpSpPr>
        <p:sp>
          <p:nvSpPr>
            <p:cNvPr id="2743" name="Google Shape;2743;p69"/>
            <p:cNvSpPr/>
            <p:nvPr/>
          </p:nvSpPr>
          <p:spPr>
            <a:xfrm>
              <a:off x="3847050" y="136797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69"/>
            <p:cNvSpPr/>
            <p:nvPr/>
          </p:nvSpPr>
          <p:spPr>
            <a:xfrm>
              <a:off x="3968475" y="148938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8" name="Google Shape;2748;p69"/>
          <p:cNvGrpSpPr/>
          <p:nvPr/>
        </p:nvGrpSpPr>
        <p:grpSpPr>
          <a:xfrm>
            <a:off x="4111157" y="2627787"/>
            <a:ext cx="815400" cy="815400"/>
            <a:chOff x="3847050" y="1367975"/>
            <a:chExt cx="815400" cy="815400"/>
          </a:xfrm>
        </p:grpSpPr>
        <p:sp>
          <p:nvSpPr>
            <p:cNvPr id="2749" name="Google Shape;2749;p69"/>
            <p:cNvSpPr/>
            <p:nvPr/>
          </p:nvSpPr>
          <p:spPr>
            <a:xfrm>
              <a:off x="3847050" y="136797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69"/>
            <p:cNvSpPr/>
            <p:nvPr/>
          </p:nvSpPr>
          <p:spPr>
            <a:xfrm>
              <a:off x="3968475" y="148938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1" name="Google Shape;2751;p69"/>
          <p:cNvSpPr txBox="1"/>
          <p:nvPr/>
        </p:nvSpPr>
        <p:spPr>
          <a:xfrm>
            <a:off x="980432" y="3118226"/>
            <a:ext cx="1815300" cy="524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與教練的差距</a:t>
            </a:r>
            <a:endParaRPr sz="20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sp>
        <p:nvSpPr>
          <p:cNvPr id="2752" name="Google Shape;2752;p69"/>
          <p:cNvSpPr txBox="1"/>
          <p:nvPr/>
        </p:nvSpPr>
        <p:spPr>
          <a:xfrm>
            <a:off x="298682" y="2556742"/>
            <a:ext cx="3178800" cy="640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準確度</a:t>
            </a:r>
            <a:endParaRPr sz="36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cxnSp>
        <p:nvCxnSpPr>
          <p:cNvPr id="2756" name="Google Shape;2756;p69"/>
          <p:cNvCxnSpPr>
            <a:stCxn id="2743" idx="6"/>
          </p:cNvCxnSpPr>
          <p:nvPr/>
        </p:nvCxnSpPr>
        <p:spPr>
          <a:xfrm>
            <a:off x="2295782" y="1993649"/>
            <a:ext cx="1815300" cy="6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7" name="Google Shape;2757;p69"/>
          <p:cNvCxnSpPr>
            <a:stCxn id="2743" idx="6"/>
            <a:endCxn id="2749" idx="2"/>
          </p:cNvCxnSpPr>
          <p:nvPr/>
        </p:nvCxnSpPr>
        <p:spPr>
          <a:xfrm>
            <a:off x="2295782" y="1993649"/>
            <a:ext cx="1815300" cy="1041900"/>
          </a:xfrm>
          <a:prstGeom prst="bentConnector3">
            <a:avLst>
              <a:gd name="adj1" fmla="val 8211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8" name="Google Shape;2758;p69"/>
          <p:cNvCxnSpPr>
            <a:stCxn id="2743" idx="6"/>
          </p:cNvCxnSpPr>
          <p:nvPr/>
        </p:nvCxnSpPr>
        <p:spPr>
          <a:xfrm>
            <a:off x="2295782" y="1993649"/>
            <a:ext cx="1815300" cy="2094600"/>
          </a:xfrm>
          <a:prstGeom prst="bentConnector3">
            <a:avLst>
              <a:gd name="adj1" fmla="val 8211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59" name="Google Shape;2759;p69"/>
          <p:cNvGrpSpPr/>
          <p:nvPr/>
        </p:nvGrpSpPr>
        <p:grpSpPr>
          <a:xfrm>
            <a:off x="1735396" y="1824352"/>
            <a:ext cx="305386" cy="338602"/>
            <a:chOff x="3300325" y="249875"/>
            <a:chExt cx="433725" cy="480900"/>
          </a:xfrm>
        </p:grpSpPr>
        <p:sp>
          <p:nvSpPr>
            <p:cNvPr id="2760" name="Google Shape;2760;p69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1" name="Google Shape;2761;p69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2" name="Google Shape;2762;p69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3" name="Google Shape;2763;p69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4" name="Google Shape;2764;p69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5" name="Google Shape;2765;p69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69" name="Google Shape;2769;p69"/>
          <p:cNvGrpSpPr/>
          <p:nvPr/>
        </p:nvGrpSpPr>
        <p:grpSpPr>
          <a:xfrm>
            <a:off x="4349239" y="2871397"/>
            <a:ext cx="339253" cy="339253"/>
            <a:chOff x="5651375" y="3806450"/>
            <a:chExt cx="481825" cy="481825"/>
          </a:xfrm>
        </p:grpSpPr>
        <p:sp>
          <p:nvSpPr>
            <p:cNvPr id="2770" name="Google Shape;2770;p69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71" name="Google Shape;2771;p69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72" name="Google Shape;2772;p69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73" name="Google Shape;2773;p69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3" name="Google Shape;2748;p69"/>
          <p:cNvGrpSpPr/>
          <p:nvPr/>
        </p:nvGrpSpPr>
        <p:grpSpPr>
          <a:xfrm>
            <a:off x="4111082" y="1588326"/>
            <a:ext cx="815400" cy="815400"/>
            <a:chOff x="3847050" y="1367975"/>
            <a:chExt cx="815400" cy="815400"/>
          </a:xfrm>
        </p:grpSpPr>
        <p:sp>
          <p:nvSpPr>
            <p:cNvPr id="44" name="Google Shape;2749;p69"/>
            <p:cNvSpPr/>
            <p:nvPr/>
          </p:nvSpPr>
          <p:spPr>
            <a:xfrm>
              <a:off x="3847050" y="136797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50;p69"/>
            <p:cNvSpPr/>
            <p:nvPr/>
          </p:nvSpPr>
          <p:spPr>
            <a:xfrm>
              <a:off x="3968475" y="148938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2769;p69"/>
          <p:cNvGrpSpPr/>
          <p:nvPr/>
        </p:nvGrpSpPr>
        <p:grpSpPr>
          <a:xfrm>
            <a:off x="4349164" y="1831936"/>
            <a:ext cx="339253" cy="339253"/>
            <a:chOff x="5651375" y="3806450"/>
            <a:chExt cx="481825" cy="481825"/>
          </a:xfrm>
        </p:grpSpPr>
        <p:sp>
          <p:nvSpPr>
            <p:cNvPr id="47" name="Google Shape;2770;p69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" name="Google Shape;2771;p69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" name="Google Shape;2772;p69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" name="Google Shape;2773;p69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762" y="3667248"/>
            <a:ext cx="829128" cy="83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94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8" name="Google Shape;2248;p46"/>
          <p:cNvGraphicFramePr/>
          <p:nvPr>
            <p:extLst>
              <p:ext uri="{D42A27DB-BD31-4B8C-83A1-F6EECF244321}">
                <p14:modId xmlns:p14="http://schemas.microsoft.com/office/powerpoint/2010/main" val="939731500"/>
              </p:ext>
            </p:extLst>
          </p:nvPr>
        </p:nvGraphicFramePr>
        <p:xfrm>
          <a:off x="1564569" y="1828188"/>
          <a:ext cx="6359688" cy="1672701"/>
        </p:xfrm>
        <a:graphic>
          <a:graphicData uri="http://schemas.openxmlformats.org/drawingml/2006/table">
            <a:tbl>
              <a:tblPr>
                <a:noFill/>
                <a:tableStyleId>{CA0220AA-DA7F-4B34-8CDA-69E5F1A3893A}</a:tableStyleId>
              </a:tblPr>
              <a:tblGrid>
                <a:gridCol w="873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5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5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6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Poppins"/>
                          <a:sym typeface="Poppins"/>
                        </a:rPr>
                        <a:t>STEP1</a:t>
                      </a:r>
                      <a:endParaRPr sz="1600" b="1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找到使用者的極值角度</a:t>
                      </a: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2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6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Poppins"/>
                          <a:sym typeface="Poppins"/>
                        </a:rPr>
                        <a:t>STEP2</a:t>
                      </a:r>
                      <a:endParaRPr lang="en-US" altLang="zh-TW" sz="1600" b="1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準確度 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= 100 – |</a:t>
                      </a: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極值角度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- </a:t>
                      </a: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標準角度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|</a:t>
                      </a:r>
                      <a:endParaRPr lang="zh-TW" altLang="en-US" sz="20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Be Vietnam Pro"/>
                        <a:sym typeface="Be Vietnam Pro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09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600" b="1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Poppins"/>
                          <a:sym typeface="Poppins"/>
                        </a:rPr>
                        <a:t>STEP3</a:t>
                      </a: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0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給予係數</a:t>
                      </a: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，控制準確度在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60~100%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例如：準確度 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= 100 – </a:t>
                      </a:r>
                      <a:r>
                        <a:rPr lang="en-US" altLang="zh-TW" sz="20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2</a:t>
                      </a: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 * 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|</a:t>
                      </a: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極值角度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- </a:t>
                      </a: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標準角度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|</a:t>
                      </a: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3334732"/>
                  </a:ext>
                </a:extLst>
              </a:tr>
            </a:tbl>
          </a:graphicData>
        </a:graphic>
      </p:graphicFrame>
      <p:sp>
        <p:nvSpPr>
          <p:cNvPr id="2249" name="Google Shape;2249;p46"/>
          <p:cNvSpPr txBox="1"/>
          <p:nvPr/>
        </p:nvSpPr>
        <p:spPr>
          <a:xfrm>
            <a:off x="1834050" y="1035623"/>
            <a:ext cx="54759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利用標準定點角度與實作角度的差距做計算</a:t>
            </a:r>
            <a:endParaRPr sz="18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grpSp>
        <p:nvGrpSpPr>
          <p:cNvPr id="2252" name="Google Shape;2252;p46"/>
          <p:cNvGrpSpPr/>
          <p:nvPr/>
        </p:nvGrpSpPr>
        <p:grpSpPr>
          <a:xfrm>
            <a:off x="7894840" y="1270386"/>
            <a:ext cx="1195130" cy="227618"/>
            <a:chOff x="9945056" y="4082390"/>
            <a:chExt cx="933695" cy="177868"/>
          </a:xfrm>
        </p:grpSpPr>
        <p:sp>
          <p:nvSpPr>
            <p:cNvPr id="2253" name="Google Shape;2253;p46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46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46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46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46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46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46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46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1" name="Google Shape;2261;p46"/>
          <p:cNvSpPr txBox="1">
            <a:spLocks noGrp="1"/>
          </p:cNvSpPr>
          <p:nvPr>
            <p:ph type="title"/>
          </p:nvPr>
        </p:nvSpPr>
        <p:spPr>
          <a:xfrm>
            <a:off x="728582" y="28312"/>
            <a:ext cx="7704000" cy="9118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準確度計算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1180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8" name="Google Shape;2248;p46"/>
          <p:cNvGraphicFramePr/>
          <p:nvPr>
            <p:extLst>
              <p:ext uri="{D42A27DB-BD31-4B8C-83A1-F6EECF244321}">
                <p14:modId xmlns:p14="http://schemas.microsoft.com/office/powerpoint/2010/main" val="2328037481"/>
              </p:ext>
            </p:extLst>
          </p:nvPr>
        </p:nvGraphicFramePr>
        <p:xfrm>
          <a:off x="1564569" y="1828188"/>
          <a:ext cx="6359688" cy="2341476"/>
        </p:xfrm>
        <a:graphic>
          <a:graphicData uri="http://schemas.openxmlformats.org/drawingml/2006/table">
            <a:tbl>
              <a:tblPr>
                <a:noFill/>
                <a:tableStyleId>{CA0220AA-DA7F-4B34-8CDA-69E5F1A3893A}</a:tableStyleId>
              </a:tblPr>
              <a:tblGrid>
                <a:gridCol w="873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5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103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6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Poppins"/>
                          <a:sym typeface="Poppins"/>
                        </a:rPr>
                        <a:t>STEP1</a:t>
                      </a:r>
                      <a:endParaRPr sz="1600" b="1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利用判斷式找到最低的髖關節角度</a:t>
                      </a:r>
                      <a:r>
                        <a:rPr lang="en-US" altLang="zh-TW" sz="20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(110)</a:t>
                      </a: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4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6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Poppins"/>
                          <a:sym typeface="Poppins"/>
                        </a:rPr>
                        <a:t>STEP2</a:t>
                      </a:r>
                      <a:endParaRPr lang="en-US" altLang="zh-TW" sz="1600" b="1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0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準確度 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= 100 – </a:t>
                      </a:r>
                      <a:r>
                        <a:rPr lang="en-US" altLang="zh-TW" sz="20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|110- 90|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(</a:t>
                      </a:r>
                      <a:r>
                        <a:rPr lang="zh-TW" altLang="en-US" sz="20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蹲下的合理範圍是</a:t>
                      </a:r>
                      <a:r>
                        <a:rPr lang="en-US" altLang="zh-TW" sz="20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80~110</a:t>
                      </a:r>
                      <a:r>
                        <a:rPr lang="zh-TW" altLang="en-US" sz="20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，標準是</a:t>
                      </a:r>
                      <a:r>
                        <a:rPr lang="en-US" altLang="zh-TW" sz="20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90)</a:t>
                      </a:r>
                      <a:endParaRPr lang="zh-TW" altLang="en-US" sz="2000" dirty="0" smtClean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Be Vietnam Pro"/>
                        <a:sym typeface="Be Vietnam Pro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623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600" b="1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Poppins"/>
                          <a:sym typeface="Poppins"/>
                        </a:rPr>
                        <a:t>STEP3</a:t>
                      </a: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0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給予係數</a:t>
                      </a: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，控制準確度在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60~100%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例如：準確度 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= 100 – </a:t>
                      </a:r>
                      <a:r>
                        <a:rPr lang="en-US" altLang="zh-TW" sz="20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2</a:t>
                      </a: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 * </a:t>
                      </a:r>
                      <a:r>
                        <a:rPr lang="en-US" altLang="zh-TW" sz="20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|110-90|  = 60</a:t>
                      </a:r>
                      <a:endParaRPr lang="en-US" altLang="zh-TW" sz="20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Be Vietnam Pro"/>
                        <a:sym typeface="Be Vietnam Pro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3334732"/>
                  </a:ext>
                </a:extLst>
              </a:tr>
            </a:tbl>
          </a:graphicData>
        </a:graphic>
      </p:graphicFrame>
      <p:sp>
        <p:nvSpPr>
          <p:cNvPr id="2249" name="Google Shape;2249;p46"/>
          <p:cNvSpPr txBox="1"/>
          <p:nvPr/>
        </p:nvSpPr>
        <p:spPr>
          <a:xfrm>
            <a:off x="1834050" y="1035623"/>
            <a:ext cx="54759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利用標準定點角度與實作角度的差距做計算</a:t>
            </a:r>
            <a:endParaRPr sz="18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grpSp>
        <p:nvGrpSpPr>
          <p:cNvPr id="2252" name="Google Shape;2252;p46"/>
          <p:cNvGrpSpPr/>
          <p:nvPr/>
        </p:nvGrpSpPr>
        <p:grpSpPr>
          <a:xfrm>
            <a:off x="7894840" y="1270386"/>
            <a:ext cx="1195130" cy="227618"/>
            <a:chOff x="9945056" y="4082390"/>
            <a:chExt cx="933695" cy="177868"/>
          </a:xfrm>
        </p:grpSpPr>
        <p:sp>
          <p:nvSpPr>
            <p:cNvPr id="2253" name="Google Shape;2253;p46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46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46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46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46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46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46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46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1" name="Google Shape;2261;p46"/>
          <p:cNvSpPr txBox="1">
            <a:spLocks noGrp="1"/>
          </p:cNvSpPr>
          <p:nvPr>
            <p:ph type="title"/>
          </p:nvPr>
        </p:nvSpPr>
        <p:spPr>
          <a:xfrm>
            <a:off x="728582" y="28312"/>
            <a:ext cx="7704000" cy="9118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以深蹲為例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7878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2" name="Google Shape;2322;p52"/>
          <p:cNvGrpSpPr/>
          <p:nvPr/>
        </p:nvGrpSpPr>
        <p:grpSpPr>
          <a:xfrm>
            <a:off x="4104125" y="640650"/>
            <a:ext cx="815400" cy="815400"/>
            <a:chOff x="4248425" y="640650"/>
            <a:chExt cx="815400" cy="815400"/>
          </a:xfrm>
        </p:grpSpPr>
        <p:sp>
          <p:nvSpPr>
            <p:cNvPr id="2323" name="Google Shape;2323;p52"/>
            <p:cNvSpPr/>
            <p:nvPr/>
          </p:nvSpPr>
          <p:spPr>
            <a:xfrm>
              <a:off x="4248425" y="640650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2"/>
            <p:cNvSpPr/>
            <p:nvPr/>
          </p:nvSpPr>
          <p:spPr>
            <a:xfrm>
              <a:off x="4369925" y="7620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5" name="Google Shape;2325;p52"/>
          <p:cNvSpPr txBox="1">
            <a:spLocks noGrp="1"/>
          </p:cNvSpPr>
          <p:nvPr>
            <p:ph type="title"/>
          </p:nvPr>
        </p:nvSpPr>
        <p:spPr>
          <a:xfrm>
            <a:off x="4102675" y="1625313"/>
            <a:ext cx="3904800" cy="13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實際成效</a:t>
            </a:r>
            <a:endParaRPr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26" name="Google Shape;2326;p52"/>
          <p:cNvSpPr txBox="1">
            <a:spLocks noGrp="1"/>
          </p:cNvSpPr>
          <p:nvPr>
            <p:ph type="title" idx="2"/>
          </p:nvPr>
        </p:nvSpPr>
        <p:spPr>
          <a:xfrm>
            <a:off x="4104125" y="824450"/>
            <a:ext cx="8154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4</a:t>
            </a:r>
            <a:endParaRPr dirty="0"/>
          </a:p>
        </p:txBody>
      </p:sp>
      <p:pic>
        <p:nvPicPr>
          <p:cNvPr id="2328" name="Google Shape;2328;p5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17553" b="17553"/>
          <a:stretch/>
        </p:blipFill>
        <p:spPr>
          <a:xfrm>
            <a:off x="850392" y="603504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22575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6" name="Google Shape;2266;p47"/>
          <p:cNvGrpSpPr/>
          <p:nvPr/>
        </p:nvGrpSpPr>
        <p:grpSpPr>
          <a:xfrm>
            <a:off x="5507550" y="2955224"/>
            <a:ext cx="815400" cy="815400"/>
            <a:chOff x="7057100" y="1589925"/>
            <a:chExt cx="815400" cy="815400"/>
          </a:xfrm>
        </p:grpSpPr>
        <p:sp>
          <p:nvSpPr>
            <p:cNvPr id="2267" name="Google Shape;2267;p47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47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9" name="Google Shape;2269;p47"/>
          <p:cNvGrpSpPr/>
          <p:nvPr/>
        </p:nvGrpSpPr>
        <p:grpSpPr>
          <a:xfrm>
            <a:off x="2820975" y="2955224"/>
            <a:ext cx="815400" cy="815400"/>
            <a:chOff x="7057100" y="1589925"/>
            <a:chExt cx="815400" cy="815400"/>
          </a:xfrm>
        </p:grpSpPr>
        <p:sp>
          <p:nvSpPr>
            <p:cNvPr id="2270" name="Google Shape;2270;p47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47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2" name="Google Shape;2272;p47"/>
          <p:cNvGrpSpPr/>
          <p:nvPr/>
        </p:nvGrpSpPr>
        <p:grpSpPr>
          <a:xfrm>
            <a:off x="5507550" y="1173362"/>
            <a:ext cx="815400" cy="815400"/>
            <a:chOff x="7057100" y="1589925"/>
            <a:chExt cx="815400" cy="815400"/>
          </a:xfrm>
        </p:grpSpPr>
        <p:sp>
          <p:nvSpPr>
            <p:cNvPr id="2273" name="Google Shape;2273;p47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47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5" name="Google Shape;2275;p47"/>
          <p:cNvGrpSpPr/>
          <p:nvPr/>
        </p:nvGrpSpPr>
        <p:grpSpPr>
          <a:xfrm>
            <a:off x="2820975" y="1173362"/>
            <a:ext cx="815400" cy="815400"/>
            <a:chOff x="7057100" y="1589925"/>
            <a:chExt cx="815400" cy="815400"/>
          </a:xfrm>
        </p:grpSpPr>
        <p:sp>
          <p:nvSpPr>
            <p:cNvPr id="2276" name="Google Shape;2276;p47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47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8" name="Google Shape;2278;p47"/>
          <p:cNvSpPr txBox="1">
            <a:spLocks noGrp="1"/>
          </p:cNvSpPr>
          <p:nvPr>
            <p:ph type="title"/>
          </p:nvPr>
        </p:nvSpPr>
        <p:spPr>
          <a:xfrm>
            <a:off x="2898888" y="1366256"/>
            <a:ext cx="6597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79" name="Google Shape;2279;p47"/>
          <p:cNvSpPr txBox="1">
            <a:spLocks noGrp="1"/>
          </p:cNvSpPr>
          <p:nvPr>
            <p:ph type="subTitle" idx="1"/>
          </p:nvPr>
        </p:nvSpPr>
        <p:spPr>
          <a:xfrm>
            <a:off x="2074875" y="2416504"/>
            <a:ext cx="23076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手勢對應的關節點</a:t>
            </a:r>
            <a:endParaRPr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80" name="Google Shape;2280;p47"/>
          <p:cNvSpPr txBox="1">
            <a:spLocks noGrp="1"/>
          </p:cNvSpPr>
          <p:nvPr>
            <p:ph type="title" idx="2"/>
          </p:nvPr>
        </p:nvSpPr>
        <p:spPr>
          <a:xfrm>
            <a:off x="5585399" y="1366256"/>
            <a:ext cx="659700" cy="429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81" name="Google Shape;2281;p47"/>
          <p:cNvSpPr txBox="1">
            <a:spLocks noGrp="1"/>
          </p:cNvSpPr>
          <p:nvPr>
            <p:ph type="subTitle" idx="3"/>
          </p:nvPr>
        </p:nvSpPr>
        <p:spPr>
          <a:xfrm>
            <a:off x="4761450" y="2412215"/>
            <a:ext cx="23076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五種運動的範例</a:t>
            </a:r>
          </a:p>
        </p:txBody>
      </p:sp>
      <p:sp>
        <p:nvSpPr>
          <p:cNvPr id="2282" name="Google Shape;2282;p47"/>
          <p:cNvSpPr txBox="1">
            <a:spLocks noGrp="1"/>
          </p:cNvSpPr>
          <p:nvPr>
            <p:ph type="title" idx="4"/>
          </p:nvPr>
        </p:nvSpPr>
        <p:spPr>
          <a:xfrm>
            <a:off x="2898888" y="3148137"/>
            <a:ext cx="659700" cy="429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283" name="Google Shape;2283;p47"/>
          <p:cNvSpPr txBox="1">
            <a:spLocks noGrp="1"/>
          </p:cNvSpPr>
          <p:nvPr>
            <p:ph type="subTitle" idx="5"/>
          </p:nvPr>
        </p:nvSpPr>
        <p:spPr>
          <a:xfrm>
            <a:off x="2074875" y="4213890"/>
            <a:ext cx="23076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五種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運動 三種次數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84" name="Google Shape;2284;p47"/>
          <p:cNvSpPr txBox="1">
            <a:spLocks noGrp="1"/>
          </p:cNvSpPr>
          <p:nvPr>
            <p:ph type="title" idx="6"/>
          </p:nvPr>
        </p:nvSpPr>
        <p:spPr>
          <a:xfrm>
            <a:off x="5585399" y="3148137"/>
            <a:ext cx="659700" cy="429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285" name="Google Shape;2285;p47"/>
          <p:cNvSpPr txBox="1">
            <a:spLocks noGrp="1"/>
          </p:cNvSpPr>
          <p:nvPr>
            <p:ph type="subTitle" idx="7"/>
          </p:nvPr>
        </p:nvSpPr>
        <p:spPr>
          <a:xfrm>
            <a:off x="4761450" y="4213890"/>
            <a:ext cx="23076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倒數三秒後結束程式</a:t>
            </a:r>
            <a:endParaRPr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86" name="Google Shape;2286;p47"/>
          <p:cNvSpPr txBox="1">
            <a:spLocks noGrp="1"/>
          </p:cNvSpPr>
          <p:nvPr>
            <p:ph type="title" idx="8"/>
          </p:nvPr>
        </p:nvSpPr>
        <p:spPr>
          <a:xfrm>
            <a:off x="691647" y="121180"/>
            <a:ext cx="7704000" cy="9507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實際成效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87" name="Google Shape;2287;p47"/>
          <p:cNvSpPr txBox="1">
            <a:spLocks noGrp="1"/>
          </p:cNvSpPr>
          <p:nvPr>
            <p:ph type="subTitle" idx="9"/>
          </p:nvPr>
        </p:nvSpPr>
        <p:spPr>
          <a:xfrm>
            <a:off x="2074875" y="1916825"/>
            <a:ext cx="2307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基本設定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88" name="Google Shape;2288;p47"/>
          <p:cNvSpPr txBox="1">
            <a:spLocks noGrp="1"/>
          </p:cNvSpPr>
          <p:nvPr>
            <p:ph type="subTitle" idx="13"/>
          </p:nvPr>
        </p:nvSpPr>
        <p:spPr>
          <a:xfrm>
            <a:off x="4761450" y="1916825"/>
            <a:ext cx="2307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選擇示範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89" name="Google Shape;2289;p47"/>
          <p:cNvSpPr txBox="1">
            <a:spLocks noGrp="1"/>
          </p:cNvSpPr>
          <p:nvPr>
            <p:ph type="subTitle" idx="14"/>
          </p:nvPr>
        </p:nvSpPr>
        <p:spPr>
          <a:xfrm>
            <a:off x="2074875" y="3679197"/>
            <a:ext cx="23076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選擇運動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90" name="Google Shape;2290;p47"/>
          <p:cNvSpPr txBox="1">
            <a:spLocks noGrp="1"/>
          </p:cNvSpPr>
          <p:nvPr>
            <p:ph type="subTitle" idx="15"/>
          </p:nvPr>
        </p:nvSpPr>
        <p:spPr>
          <a:xfrm>
            <a:off x="4761450" y="3679197"/>
            <a:ext cx="23076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選擇離開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07810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53"/>
          <p:cNvSpPr txBox="1">
            <a:spLocks noGrp="1"/>
          </p:cNvSpPr>
          <p:nvPr>
            <p:ph type="title"/>
          </p:nvPr>
        </p:nvSpPr>
        <p:spPr>
          <a:xfrm>
            <a:off x="782700" y="1307100"/>
            <a:ext cx="4689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基本設定</a:t>
            </a:r>
            <a:endParaRPr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334" name="Google Shape;2334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507" r="10843"/>
          <a:stretch/>
        </p:blipFill>
        <p:spPr>
          <a:xfrm>
            <a:off x="5471704" y="1126957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15404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58"/>
          <p:cNvSpPr txBox="1">
            <a:spLocks noGrp="1"/>
          </p:cNvSpPr>
          <p:nvPr>
            <p:ph type="title"/>
          </p:nvPr>
        </p:nvSpPr>
        <p:spPr>
          <a:xfrm>
            <a:off x="1387241" y="1617756"/>
            <a:ext cx="6227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手部關節對應編號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134" y="2768311"/>
            <a:ext cx="6025915" cy="210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17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p51"/>
          <p:cNvSpPr txBox="1">
            <a:spLocks noGrp="1"/>
          </p:cNvSpPr>
          <p:nvPr>
            <p:ph type="title"/>
          </p:nvPr>
        </p:nvSpPr>
        <p:spPr>
          <a:xfrm>
            <a:off x="741266" y="55763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手指比法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864631" y="1420154"/>
            <a:ext cx="3457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若有偵測到數字，即會在右下方顯示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282" y="2352281"/>
            <a:ext cx="4669216" cy="176606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4" t="427" r="23869" b="-427"/>
          <a:stretch/>
        </p:blipFill>
        <p:spPr>
          <a:xfrm>
            <a:off x="6820645" y="3039352"/>
            <a:ext cx="982159" cy="107899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155271" y="238708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1" dirty="0"/>
              <a:t>6</a:t>
            </a:r>
            <a:endParaRPr lang="zh-TW" altLang="en-US" sz="1800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661A646-6AAC-45B2-B522-8F6005574537}"/>
              </a:ext>
            </a:extLst>
          </p:cNvPr>
          <p:cNvSpPr txBox="1"/>
          <p:nvPr/>
        </p:nvSpPr>
        <p:spPr>
          <a:xfrm>
            <a:off x="3102596" y="2013727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有五個手勢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6D47B45-087F-44AC-ABFF-960BEDCC8250}"/>
              </a:ext>
            </a:extLst>
          </p:cNvPr>
          <p:cNvSpPr/>
          <p:nvPr/>
        </p:nvSpPr>
        <p:spPr>
          <a:xfrm>
            <a:off x="7014206" y="2013727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退出</a:t>
            </a:r>
          </a:p>
        </p:txBody>
      </p:sp>
    </p:spTree>
    <p:extLst>
      <p:ext uri="{BB962C8B-B14F-4D97-AF65-F5344CB8AC3E}">
        <p14:creationId xmlns:p14="http://schemas.microsoft.com/office/powerpoint/2010/main" val="1286915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p57"/>
          <p:cNvSpPr txBox="1">
            <a:spLocks noGrp="1"/>
          </p:cNvSpPr>
          <p:nvPr>
            <p:ph type="subTitle" idx="7"/>
          </p:nvPr>
        </p:nvSpPr>
        <p:spPr>
          <a:xfrm>
            <a:off x="655068" y="1529684"/>
            <a:ext cx="2336400" cy="7376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01</a:t>
            </a:r>
            <a:endParaRPr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56" name="Google Shape;2456;p57"/>
          <p:cNvSpPr txBox="1">
            <a:spLocks noGrp="1"/>
          </p:cNvSpPr>
          <p:nvPr>
            <p:ph type="subTitle" idx="4"/>
          </p:nvPr>
        </p:nvSpPr>
        <p:spPr>
          <a:xfrm>
            <a:off x="724900" y="3500903"/>
            <a:ext cx="2336400" cy="713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實際成效</a:t>
            </a:r>
            <a:endParaRPr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57" name="Google Shape;2457;p57"/>
          <p:cNvSpPr txBox="1">
            <a:spLocks noGrp="1"/>
          </p:cNvSpPr>
          <p:nvPr>
            <p:ph type="subTitle" idx="5"/>
          </p:nvPr>
        </p:nvSpPr>
        <p:spPr>
          <a:xfrm>
            <a:off x="3403800" y="3500903"/>
            <a:ext cx="2336400" cy="713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優勢劣勢</a:t>
            </a:r>
            <a:endParaRPr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58" name="Google Shape;2458;p57"/>
          <p:cNvSpPr txBox="1">
            <a:spLocks noGrp="1"/>
          </p:cNvSpPr>
          <p:nvPr>
            <p:ph type="subTitle" idx="1"/>
          </p:nvPr>
        </p:nvSpPr>
        <p:spPr>
          <a:xfrm>
            <a:off x="715100" y="2096938"/>
            <a:ext cx="2336400" cy="8301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</a:t>
            </a:r>
            <a:endParaRPr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59" name="Google Shape;2459;p57"/>
          <p:cNvSpPr txBox="1">
            <a:spLocks noGrp="1"/>
          </p:cNvSpPr>
          <p:nvPr>
            <p:ph type="subTitle" idx="13"/>
          </p:nvPr>
        </p:nvSpPr>
        <p:spPr>
          <a:xfrm>
            <a:off x="715100" y="2927116"/>
            <a:ext cx="2336400" cy="7135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04</a:t>
            </a:r>
            <a:endParaRPr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60" name="Google Shape;2460;p57"/>
          <p:cNvSpPr txBox="1">
            <a:spLocks noGrp="1"/>
          </p:cNvSpPr>
          <p:nvPr>
            <p:ph type="title"/>
          </p:nvPr>
        </p:nvSpPr>
        <p:spPr>
          <a:xfrm>
            <a:off x="715100" y="14979"/>
            <a:ext cx="7704000" cy="9961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  <a:endParaRPr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461" name="Google Shape;2461;p57"/>
          <p:cNvSpPr txBox="1">
            <a:spLocks noGrp="1"/>
          </p:cNvSpPr>
          <p:nvPr>
            <p:ph type="subTitle" idx="8"/>
          </p:nvPr>
        </p:nvSpPr>
        <p:spPr>
          <a:xfrm>
            <a:off x="3403800" y="1533680"/>
            <a:ext cx="2336400" cy="7376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02</a:t>
            </a:r>
            <a:endParaRPr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62" name="Google Shape;2462;p57"/>
          <p:cNvSpPr txBox="1">
            <a:spLocks noGrp="1"/>
          </p:cNvSpPr>
          <p:nvPr>
            <p:ph type="subTitle" idx="9"/>
          </p:nvPr>
        </p:nvSpPr>
        <p:spPr>
          <a:xfrm>
            <a:off x="6092500" y="1529683"/>
            <a:ext cx="2336400" cy="7376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03</a:t>
            </a:r>
            <a:endParaRPr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63" name="Google Shape;2463;p57"/>
          <p:cNvSpPr txBox="1">
            <a:spLocks noGrp="1"/>
          </p:cNvSpPr>
          <p:nvPr>
            <p:ph type="subTitle" idx="2"/>
          </p:nvPr>
        </p:nvSpPr>
        <p:spPr>
          <a:xfrm>
            <a:off x="3403800" y="2120286"/>
            <a:ext cx="2336400" cy="8068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使用技術</a:t>
            </a:r>
            <a:endParaRPr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64" name="Google Shape;2464;p57"/>
          <p:cNvSpPr txBox="1">
            <a:spLocks noGrp="1"/>
          </p:cNvSpPr>
          <p:nvPr>
            <p:ph type="subTitle" idx="3"/>
          </p:nvPr>
        </p:nvSpPr>
        <p:spPr>
          <a:xfrm>
            <a:off x="6087600" y="2120286"/>
            <a:ext cx="2336400" cy="8068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判斷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SOP</a:t>
            </a:r>
            <a:endParaRPr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65" name="Google Shape;2465;p57"/>
          <p:cNvSpPr txBox="1">
            <a:spLocks noGrp="1"/>
          </p:cNvSpPr>
          <p:nvPr>
            <p:ph type="subTitle" idx="6"/>
          </p:nvPr>
        </p:nvSpPr>
        <p:spPr>
          <a:xfrm>
            <a:off x="6087600" y="3500903"/>
            <a:ext cx="2336400" cy="713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展望與期許</a:t>
            </a:r>
            <a:endParaRPr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66" name="Google Shape;2466;p57"/>
          <p:cNvSpPr txBox="1">
            <a:spLocks noGrp="1"/>
          </p:cNvSpPr>
          <p:nvPr>
            <p:ph type="subTitle" idx="14"/>
          </p:nvPr>
        </p:nvSpPr>
        <p:spPr>
          <a:xfrm>
            <a:off x="3403800" y="2927116"/>
            <a:ext cx="2336400" cy="7135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05</a:t>
            </a:r>
            <a:endParaRPr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67" name="Google Shape;2467;p57"/>
          <p:cNvSpPr txBox="1">
            <a:spLocks noGrp="1"/>
          </p:cNvSpPr>
          <p:nvPr>
            <p:ph type="subTitle" idx="15"/>
          </p:nvPr>
        </p:nvSpPr>
        <p:spPr>
          <a:xfrm>
            <a:off x="6082700" y="2927116"/>
            <a:ext cx="2336400" cy="7135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06</a:t>
            </a:r>
            <a:endParaRPr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468" name="Google Shape;2468;p57"/>
          <p:cNvGrpSpPr/>
          <p:nvPr/>
        </p:nvGrpSpPr>
        <p:grpSpPr>
          <a:xfrm>
            <a:off x="7829277" y="1350056"/>
            <a:ext cx="1199238" cy="228418"/>
            <a:chOff x="9945056" y="4082390"/>
            <a:chExt cx="933695" cy="177868"/>
          </a:xfrm>
        </p:grpSpPr>
        <p:sp>
          <p:nvSpPr>
            <p:cNvPr id="2469" name="Google Shape;2469;p57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57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57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57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57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57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57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57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45016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64"/>
          <p:cNvSpPr txBox="1">
            <a:spLocks noGrp="1"/>
          </p:cNvSpPr>
          <p:nvPr>
            <p:ph type="title"/>
          </p:nvPr>
        </p:nvSpPr>
        <p:spPr>
          <a:xfrm>
            <a:off x="813278" y="2349407"/>
            <a:ext cx="2976900" cy="571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主要選單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570" name="Google Shape;2570;p64"/>
          <p:cNvGrpSpPr/>
          <p:nvPr/>
        </p:nvGrpSpPr>
        <p:grpSpPr>
          <a:xfrm>
            <a:off x="3954900" y="1270793"/>
            <a:ext cx="4474000" cy="3337714"/>
            <a:chOff x="4858743" y="1460909"/>
            <a:chExt cx="2978100" cy="2221736"/>
          </a:xfrm>
        </p:grpSpPr>
        <p:sp>
          <p:nvSpPr>
            <p:cNvPr id="2571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596" y="1410082"/>
            <a:ext cx="3591883" cy="244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34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53"/>
          <p:cNvSpPr txBox="1">
            <a:spLocks noGrp="1"/>
          </p:cNvSpPr>
          <p:nvPr>
            <p:ph type="title"/>
          </p:nvPr>
        </p:nvSpPr>
        <p:spPr>
          <a:xfrm>
            <a:off x="782700" y="1307100"/>
            <a:ext cx="4689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五個動作</a:t>
            </a:r>
            <a:endParaRPr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334" name="Google Shape;2334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507" r="10843"/>
          <a:stretch/>
        </p:blipFill>
        <p:spPr>
          <a:xfrm>
            <a:off x="5471704" y="1126957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70171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58"/>
          <p:cNvSpPr txBox="1">
            <a:spLocks noGrp="1"/>
          </p:cNvSpPr>
          <p:nvPr>
            <p:ph type="title"/>
          </p:nvPr>
        </p:nvSpPr>
        <p:spPr>
          <a:xfrm>
            <a:off x="1338421" y="1600269"/>
            <a:ext cx="6227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身體部位關節對應編號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241" y="2442507"/>
            <a:ext cx="6130060" cy="255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993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64"/>
          <p:cNvSpPr txBox="1">
            <a:spLocks noGrp="1"/>
          </p:cNvSpPr>
          <p:nvPr>
            <p:ph type="title"/>
          </p:nvPr>
        </p:nvSpPr>
        <p:spPr>
          <a:xfrm>
            <a:off x="384920" y="2301066"/>
            <a:ext cx="3088181" cy="10768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運動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1-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仰臥起坐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570" name="Google Shape;2570;p64"/>
          <p:cNvGrpSpPr/>
          <p:nvPr/>
        </p:nvGrpSpPr>
        <p:grpSpPr>
          <a:xfrm>
            <a:off x="3380742" y="1455090"/>
            <a:ext cx="4474000" cy="3337714"/>
            <a:chOff x="4858743" y="1460909"/>
            <a:chExt cx="2978100" cy="2221736"/>
          </a:xfrm>
        </p:grpSpPr>
        <p:sp>
          <p:nvSpPr>
            <p:cNvPr id="2571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460" y="1687033"/>
            <a:ext cx="4097639" cy="230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91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64"/>
          <p:cNvSpPr txBox="1">
            <a:spLocks noGrp="1"/>
          </p:cNvSpPr>
          <p:nvPr>
            <p:ph type="title"/>
          </p:nvPr>
        </p:nvSpPr>
        <p:spPr>
          <a:xfrm>
            <a:off x="379765" y="2219355"/>
            <a:ext cx="3088181" cy="1028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運動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2-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伏地挺身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570" name="Google Shape;2570;p64"/>
          <p:cNvGrpSpPr/>
          <p:nvPr/>
        </p:nvGrpSpPr>
        <p:grpSpPr>
          <a:xfrm>
            <a:off x="3373653" y="1402766"/>
            <a:ext cx="4474000" cy="3337714"/>
            <a:chOff x="4858743" y="1460909"/>
            <a:chExt cx="2978100" cy="2221736"/>
          </a:xfrm>
        </p:grpSpPr>
        <p:sp>
          <p:nvSpPr>
            <p:cNvPr id="2571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239" y="1581396"/>
            <a:ext cx="4096827" cy="230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211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64"/>
          <p:cNvSpPr txBox="1">
            <a:spLocks noGrp="1"/>
          </p:cNvSpPr>
          <p:nvPr>
            <p:ph type="title"/>
          </p:nvPr>
        </p:nvSpPr>
        <p:spPr>
          <a:xfrm>
            <a:off x="389718" y="2242570"/>
            <a:ext cx="3088181" cy="10195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運動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3-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深蹲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570" name="Google Shape;2570;p64"/>
          <p:cNvGrpSpPr/>
          <p:nvPr/>
        </p:nvGrpSpPr>
        <p:grpSpPr>
          <a:xfrm>
            <a:off x="3359476" y="1402766"/>
            <a:ext cx="4474000" cy="3337714"/>
            <a:chOff x="4858743" y="1460909"/>
            <a:chExt cx="2978100" cy="2221736"/>
          </a:xfrm>
        </p:grpSpPr>
        <p:sp>
          <p:nvSpPr>
            <p:cNvPr id="2571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899" y="1541392"/>
            <a:ext cx="4234251" cy="238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307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64"/>
          <p:cNvSpPr txBox="1">
            <a:spLocks noGrp="1"/>
          </p:cNvSpPr>
          <p:nvPr>
            <p:ph type="title"/>
          </p:nvPr>
        </p:nvSpPr>
        <p:spPr>
          <a:xfrm>
            <a:off x="324173" y="2238084"/>
            <a:ext cx="3088181" cy="1028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運動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4-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仰臥舉腿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570" name="Google Shape;2570;p64"/>
          <p:cNvGrpSpPr/>
          <p:nvPr/>
        </p:nvGrpSpPr>
        <p:grpSpPr>
          <a:xfrm>
            <a:off x="3331123" y="1402766"/>
            <a:ext cx="4474000" cy="3337714"/>
            <a:chOff x="4858743" y="1460909"/>
            <a:chExt cx="2978100" cy="2221736"/>
          </a:xfrm>
        </p:grpSpPr>
        <p:sp>
          <p:nvSpPr>
            <p:cNvPr id="2571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54" y="1497472"/>
            <a:ext cx="4292018" cy="247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0505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64"/>
          <p:cNvSpPr txBox="1">
            <a:spLocks noGrp="1"/>
          </p:cNvSpPr>
          <p:nvPr>
            <p:ph type="title"/>
          </p:nvPr>
        </p:nvSpPr>
        <p:spPr>
          <a:xfrm>
            <a:off x="314157" y="2288128"/>
            <a:ext cx="3088181" cy="10356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運動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5-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開合跳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570" name="Google Shape;2570;p64"/>
          <p:cNvGrpSpPr/>
          <p:nvPr/>
        </p:nvGrpSpPr>
        <p:grpSpPr>
          <a:xfrm>
            <a:off x="3324035" y="1456354"/>
            <a:ext cx="4474000" cy="3337714"/>
            <a:chOff x="4858743" y="1460909"/>
            <a:chExt cx="2978100" cy="2221736"/>
          </a:xfrm>
        </p:grpSpPr>
        <p:sp>
          <p:nvSpPr>
            <p:cNvPr id="2571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642" y="1639815"/>
            <a:ext cx="4167711" cy="234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822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53"/>
          <p:cNvSpPr txBox="1">
            <a:spLocks noGrp="1"/>
          </p:cNvSpPr>
          <p:nvPr>
            <p:ph type="title"/>
          </p:nvPr>
        </p:nvSpPr>
        <p:spPr>
          <a:xfrm>
            <a:off x="782700" y="1307100"/>
            <a:ext cx="4689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選擇示範</a:t>
            </a:r>
            <a:endParaRPr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334" name="Google Shape;2334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507" r="10843"/>
          <a:stretch/>
        </p:blipFill>
        <p:spPr>
          <a:xfrm>
            <a:off x="5471704" y="1126957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17850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2570;p64"/>
          <p:cNvGrpSpPr/>
          <p:nvPr/>
        </p:nvGrpSpPr>
        <p:grpSpPr>
          <a:xfrm>
            <a:off x="1463542" y="630865"/>
            <a:ext cx="6216915" cy="4512635"/>
            <a:chOff x="4858743" y="1460909"/>
            <a:chExt cx="2978100" cy="2221736"/>
          </a:xfrm>
        </p:grpSpPr>
        <p:sp>
          <p:nvSpPr>
            <p:cNvPr id="8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示範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44503" y="715926"/>
            <a:ext cx="5859721" cy="351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2" name="Google Shape;2322;p52"/>
          <p:cNvGrpSpPr/>
          <p:nvPr/>
        </p:nvGrpSpPr>
        <p:grpSpPr>
          <a:xfrm>
            <a:off x="4104125" y="640650"/>
            <a:ext cx="815400" cy="815400"/>
            <a:chOff x="4248425" y="640650"/>
            <a:chExt cx="815400" cy="815400"/>
          </a:xfrm>
        </p:grpSpPr>
        <p:sp>
          <p:nvSpPr>
            <p:cNvPr id="2323" name="Google Shape;2323;p52"/>
            <p:cNvSpPr/>
            <p:nvPr/>
          </p:nvSpPr>
          <p:spPr>
            <a:xfrm>
              <a:off x="4248425" y="640650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2"/>
            <p:cNvSpPr/>
            <p:nvPr/>
          </p:nvSpPr>
          <p:spPr>
            <a:xfrm>
              <a:off x="4369925" y="7620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5" name="Google Shape;2325;p52"/>
          <p:cNvSpPr txBox="1">
            <a:spLocks noGrp="1"/>
          </p:cNvSpPr>
          <p:nvPr>
            <p:ph type="title"/>
          </p:nvPr>
        </p:nvSpPr>
        <p:spPr>
          <a:xfrm>
            <a:off x="4102675" y="1625313"/>
            <a:ext cx="3904800" cy="13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研究動機</a:t>
            </a:r>
            <a:endParaRPr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26" name="Google Shape;2326;p52"/>
          <p:cNvSpPr txBox="1">
            <a:spLocks noGrp="1"/>
          </p:cNvSpPr>
          <p:nvPr>
            <p:ph type="title" idx="2"/>
          </p:nvPr>
        </p:nvSpPr>
        <p:spPr>
          <a:xfrm>
            <a:off x="4104125" y="824450"/>
            <a:ext cx="8154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2328" name="Google Shape;2328;p5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17553" b="17553"/>
          <a:stretch/>
        </p:blipFill>
        <p:spPr>
          <a:xfrm>
            <a:off x="850392" y="603504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882462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53"/>
          <p:cNvSpPr txBox="1">
            <a:spLocks noGrp="1"/>
          </p:cNvSpPr>
          <p:nvPr>
            <p:ph type="title"/>
          </p:nvPr>
        </p:nvSpPr>
        <p:spPr>
          <a:xfrm>
            <a:off x="782700" y="1307100"/>
            <a:ext cx="4689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選擇運動</a:t>
            </a:r>
            <a:endParaRPr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334" name="Google Shape;2334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507" r="10843"/>
          <a:stretch/>
        </p:blipFill>
        <p:spPr>
          <a:xfrm>
            <a:off x="5471704" y="1126957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312191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2570;p64"/>
          <p:cNvGrpSpPr/>
          <p:nvPr/>
        </p:nvGrpSpPr>
        <p:grpSpPr>
          <a:xfrm>
            <a:off x="1463542" y="630865"/>
            <a:ext cx="6216915" cy="4512635"/>
            <a:chOff x="4858743" y="1460909"/>
            <a:chExt cx="2978100" cy="2221736"/>
          </a:xfrm>
        </p:grpSpPr>
        <p:sp>
          <p:nvSpPr>
            <p:cNvPr id="8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實際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04334" y="705807"/>
            <a:ext cx="5935330" cy="349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15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2570;p64"/>
          <p:cNvGrpSpPr/>
          <p:nvPr/>
        </p:nvGrpSpPr>
        <p:grpSpPr>
          <a:xfrm>
            <a:off x="1917199" y="1450458"/>
            <a:ext cx="5171174" cy="3693042"/>
            <a:chOff x="4858743" y="1460909"/>
            <a:chExt cx="2978100" cy="2221736"/>
          </a:xfrm>
        </p:grpSpPr>
        <p:sp>
          <p:nvSpPr>
            <p:cNvPr id="8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989" y="1558317"/>
            <a:ext cx="3927031" cy="27569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936958" y="681125"/>
            <a:ext cx="51090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212121"/>
              </a:buClr>
              <a:buSzPts val="3000"/>
            </a:pPr>
            <a:r>
              <a:rPr lang="zh-TW" altLang="en-US" sz="3200" b="1" dirty="0" smtClean="0">
                <a:solidFill>
                  <a:srgbClr val="21212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"/>
                <a:sym typeface="Poppins"/>
              </a:rPr>
              <a:t>完成後會顯示次數跟準確度</a:t>
            </a:r>
            <a:endParaRPr lang="zh-TW" altLang="en-US" sz="3200" b="1" dirty="0">
              <a:solidFill>
                <a:srgbClr val="212121"/>
              </a:solidFill>
              <a:latin typeface="標楷體" panose="03000509000000000000" pitchFamily="65" charset="-120"/>
              <a:ea typeface="標楷體" panose="03000509000000000000" pitchFamily="65" charset="-120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70259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53"/>
          <p:cNvSpPr txBox="1">
            <a:spLocks noGrp="1"/>
          </p:cNvSpPr>
          <p:nvPr>
            <p:ph type="title"/>
          </p:nvPr>
        </p:nvSpPr>
        <p:spPr>
          <a:xfrm>
            <a:off x="782700" y="1307100"/>
            <a:ext cx="4689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選擇離開</a:t>
            </a:r>
            <a:endParaRPr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334" name="Google Shape;2334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507" r="10843"/>
          <a:stretch/>
        </p:blipFill>
        <p:spPr>
          <a:xfrm>
            <a:off x="5471704" y="1126957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427463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p49"/>
          <p:cNvSpPr txBox="1">
            <a:spLocks noGrp="1"/>
          </p:cNvSpPr>
          <p:nvPr>
            <p:ph type="title"/>
          </p:nvPr>
        </p:nvSpPr>
        <p:spPr>
          <a:xfrm flipH="1">
            <a:off x="4248467" y="1586125"/>
            <a:ext cx="4050600" cy="8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運動中途退出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02" name="Google Shape;2302;p49"/>
          <p:cNvSpPr txBox="1">
            <a:spLocks noGrp="1"/>
          </p:cNvSpPr>
          <p:nvPr>
            <p:ph type="subTitle" idx="1"/>
          </p:nvPr>
        </p:nvSpPr>
        <p:spPr>
          <a:xfrm flipH="1">
            <a:off x="4248467" y="2853900"/>
            <a:ext cx="40506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當使用者不想做此運動時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比出左方姿勢即可退出</a:t>
            </a:r>
            <a:endParaRPr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303" name="Google Shape;2303;p49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7117" y="1409100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81399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p5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離開倒數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7" name="Google Shape;2570;p64"/>
          <p:cNvGrpSpPr/>
          <p:nvPr/>
        </p:nvGrpSpPr>
        <p:grpSpPr>
          <a:xfrm>
            <a:off x="877112" y="1416160"/>
            <a:ext cx="1993679" cy="1674370"/>
            <a:chOff x="4858743" y="1460909"/>
            <a:chExt cx="2978100" cy="2221736"/>
          </a:xfrm>
        </p:grpSpPr>
        <p:sp>
          <p:nvSpPr>
            <p:cNvPr id="8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2570;p64"/>
          <p:cNvGrpSpPr/>
          <p:nvPr/>
        </p:nvGrpSpPr>
        <p:grpSpPr>
          <a:xfrm>
            <a:off x="6510523" y="2902785"/>
            <a:ext cx="1993679" cy="1674370"/>
            <a:chOff x="4858743" y="1460909"/>
            <a:chExt cx="2978100" cy="2221736"/>
          </a:xfrm>
        </p:grpSpPr>
        <p:sp>
          <p:nvSpPr>
            <p:cNvPr id="12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2570;p64"/>
          <p:cNvGrpSpPr/>
          <p:nvPr/>
        </p:nvGrpSpPr>
        <p:grpSpPr>
          <a:xfrm>
            <a:off x="4635619" y="1416160"/>
            <a:ext cx="1993679" cy="1674370"/>
            <a:chOff x="4858743" y="1460909"/>
            <a:chExt cx="2978100" cy="2221736"/>
          </a:xfrm>
        </p:grpSpPr>
        <p:sp>
          <p:nvSpPr>
            <p:cNvPr id="16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2570;p64"/>
          <p:cNvGrpSpPr/>
          <p:nvPr/>
        </p:nvGrpSpPr>
        <p:grpSpPr>
          <a:xfrm>
            <a:off x="2752016" y="2902785"/>
            <a:ext cx="1993679" cy="1674370"/>
            <a:chOff x="4858743" y="1460909"/>
            <a:chExt cx="2978100" cy="2221736"/>
          </a:xfrm>
        </p:grpSpPr>
        <p:sp>
          <p:nvSpPr>
            <p:cNvPr id="20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15" y="1477989"/>
            <a:ext cx="1652573" cy="1236227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561" y="2969503"/>
            <a:ext cx="1640903" cy="1226448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886" y="2963790"/>
            <a:ext cx="1647654" cy="1237875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895" y="1474492"/>
            <a:ext cx="1648426" cy="123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45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2" name="Google Shape;2322;p52"/>
          <p:cNvGrpSpPr/>
          <p:nvPr/>
        </p:nvGrpSpPr>
        <p:grpSpPr>
          <a:xfrm>
            <a:off x="4104125" y="640650"/>
            <a:ext cx="815400" cy="815400"/>
            <a:chOff x="4248425" y="640650"/>
            <a:chExt cx="815400" cy="815400"/>
          </a:xfrm>
        </p:grpSpPr>
        <p:sp>
          <p:nvSpPr>
            <p:cNvPr id="2323" name="Google Shape;2323;p52"/>
            <p:cNvSpPr/>
            <p:nvPr/>
          </p:nvSpPr>
          <p:spPr>
            <a:xfrm>
              <a:off x="4248425" y="640650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2"/>
            <p:cNvSpPr/>
            <p:nvPr/>
          </p:nvSpPr>
          <p:spPr>
            <a:xfrm>
              <a:off x="4369925" y="7620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5" name="Google Shape;2325;p52"/>
          <p:cNvSpPr txBox="1">
            <a:spLocks noGrp="1"/>
          </p:cNvSpPr>
          <p:nvPr>
            <p:ph type="title"/>
          </p:nvPr>
        </p:nvSpPr>
        <p:spPr>
          <a:xfrm>
            <a:off x="4102675" y="1625313"/>
            <a:ext cx="3904800" cy="13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優勢劣勢</a:t>
            </a:r>
            <a:endParaRPr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26" name="Google Shape;2326;p52"/>
          <p:cNvSpPr txBox="1">
            <a:spLocks noGrp="1"/>
          </p:cNvSpPr>
          <p:nvPr>
            <p:ph type="title" idx="2"/>
          </p:nvPr>
        </p:nvSpPr>
        <p:spPr>
          <a:xfrm>
            <a:off x="4104125" y="824450"/>
            <a:ext cx="8154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5</a:t>
            </a:r>
            <a:endParaRPr dirty="0"/>
          </a:p>
        </p:txBody>
      </p:sp>
      <p:pic>
        <p:nvPicPr>
          <p:cNvPr id="2328" name="Google Shape;2328;p5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17553" b="17553"/>
          <a:stretch/>
        </p:blipFill>
        <p:spPr>
          <a:xfrm>
            <a:off x="850392" y="603504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180726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54"/>
          <p:cNvSpPr txBox="1">
            <a:spLocks noGrp="1"/>
          </p:cNvSpPr>
          <p:nvPr>
            <p:ph type="subTitle" idx="3"/>
          </p:nvPr>
        </p:nvSpPr>
        <p:spPr>
          <a:xfrm>
            <a:off x="720000" y="2917150"/>
            <a:ext cx="3852000" cy="16182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有範例影片對新手很友善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有多種模式可視能力調整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用手勢讓使用者遠端操作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有語音系統可提醒使用者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40" name="Google Shape;2340;p5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948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優勢劣勢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41" name="Google Shape;2341;p54"/>
          <p:cNvSpPr txBox="1">
            <a:spLocks noGrp="1"/>
          </p:cNvSpPr>
          <p:nvPr>
            <p:ph type="subTitle" idx="1"/>
          </p:nvPr>
        </p:nvSpPr>
        <p:spPr>
          <a:xfrm>
            <a:off x="1290763" y="2496950"/>
            <a:ext cx="29076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優勢</a:t>
            </a:r>
            <a:endParaRPr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42" name="Google Shape;2342;p54"/>
          <p:cNvSpPr txBox="1">
            <a:spLocks noGrp="1"/>
          </p:cNvSpPr>
          <p:nvPr>
            <p:ph type="subTitle" idx="2"/>
          </p:nvPr>
        </p:nvSpPr>
        <p:spPr>
          <a:xfrm>
            <a:off x="4945638" y="2496950"/>
            <a:ext cx="29076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劣勢</a:t>
            </a:r>
            <a:endParaRPr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43" name="Google Shape;2343;p54"/>
          <p:cNvSpPr txBox="1">
            <a:spLocks noGrp="1"/>
          </p:cNvSpPr>
          <p:nvPr>
            <p:ph type="subTitle" idx="4"/>
          </p:nvPr>
        </p:nvSpPr>
        <p:spPr>
          <a:xfrm>
            <a:off x="4572000" y="3258036"/>
            <a:ext cx="3947275" cy="9365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目前只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電腦版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不便攜帶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lvl="0" indent="0" algn="l"/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目前動作不夠多元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344" name="Google Shape;2344;p54"/>
          <p:cNvGrpSpPr/>
          <p:nvPr/>
        </p:nvGrpSpPr>
        <p:grpSpPr>
          <a:xfrm>
            <a:off x="5991738" y="1604724"/>
            <a:ext cx="815400" cy="815400"/>
            <a:chOff x="7057100" y="1589925"/>
            <a:chExt cx="815400" cy="815400"/>
          </a:xfrm>
        </p:grpSpPr>
        <p:sp>
          <p:nvSpPr>
            <p:cNvPr id="2345" name="Google Shape;2345;p54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54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7" name="Google Shape;2347;p54"/>
          <p:cNvGrpSpPr/>
          <p:nvPr/>
        </p:nvGrpSpPr>
        <p:grpSpPr>
          <a:xfrm>
            <a:off x="2336863" y="1604737"/>
            <a:ext cx="815400" cy="815400"/>
            <a:chOff x="7057100" y="1589925"/>
            <a:chExt cx="815400" cy="815400"/>
          </a:xfrm>
        </p:grpSpPr>
        <p:sp>
          <p:nvSpPr>
            <p:cNvPr id="2348" name="Google Shape;2348;p54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54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908" y="1841465"/>
            <a:ext cx="335309" cy="34140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735" y="1844513"/>
            <a:ext cx="341406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179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2" name="Google Shape;2322;p52"/>
          <p:cNvGrpSpPr/>
          <p:nvPr/>
        </p:nvGrpSpPr>
        <p:grpSpPr>
          <a:xfrm>
            <a:off x="4104125" y="640650"/>
            <a:ext cx="815400" cy="815400"/>
            <a:chOff x="4248425" y="640650"/>
            <a:chExt cx="815400" cy="815400"/>
          </a:xfrm>
        </p:grpSpPr>
        <p:sp>
          <p:nvSpPr>
            <p:cNvPr id="2323" name="Google Shape;2323;p52"/>
            <p:cNvSpPr/>
            <p:nvPr/>
          </p:nvSpPr>
          <p:spPr>
            <a:xfrm>
              <a:off x="4248425" y="640650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2"/>
            <p:cNvSpPr/>
            <p:nvPr/>
          </p:nvSpPr>
          <p:spPr>
            <a:xfrm>
              <a:off x="4369925" y="7620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5" name="Google Shape;2325;p52"/>
          <p:cNvSpPr txBox="1">
            <a:spLocks noGrp="1"/>
          </p:cNvSpPr>
          <p:nvPr>
            <p:ph type="title"/>
          </p:nvPr>
        </p:nvSpPr>
        <p:spPr>
          <a:xfrm>
            <a:off x="4102674" y="1625313"/>
            <a:ext cx="4029389" cy="13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展望與期許</a:t>
            </a:r>
            <a:endParaRPr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26" name="Google Shape;2326;p52"/>
          <p:cNvSpPr txBox="1">
            <a:spLocks noGrp="1"/>
          </p:cNvSpPr>
          <p:nvPr>
            <p:ph type="title" idx="2"/>
          </p:nvPr>
        </p:nvSpPr>
        <p:spPr>
          <a:xfrm>
            <a:off x="4104125" y="824450"/>
            <a:ext cx="8154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6</a:t>
            </a:r>
            <a:endParaRPr dirty="0"/>
          </a:p>
        </p:txBody>
      </p:sp>
      <p:pic>
        <p:nvPicPr>
          <p:cNvPr id="2328" name="Google Shape;2328;p5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17553" b="17553"/>
          <a:stretch/>
        </p:blipFill>
        <p:spPr>
          <a:xfrm>
            <a:off x="850392" y="603504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324921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55"/>
          <p:cNvSpPr txBox="1">
            <a:spLocks noGrp="1"/>
          </p:cNvSpPr>
          <p:nvPr>
            <p:ph type="subTitle" idx="5"/>
          </p:nvPr>
        </p:nvSpPr>
        <p:spPr>
          <a:xfrm>
            <a:off x="1263632" y="2655259"/>
            <a:ext cx="23364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寫入手機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69" name="Google Shape;2369;p55"/>
          <p:cNvSpPr txBox="1">
            <a:spLocks noGrp="1"/>
          </p:cNvSpPr>
          <p:nvPr>
            <p:ph type="subTitle" idx="6"/>
          </p:nvPr>
        </p:nvSpPr>
        <p:spPr>
          <a:xfrm>
            <a:off x="5168808" y="2689469"/>
            <a:ext cx="23364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加入更多動作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70" name="Google Shape;2370;p5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863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展望與期許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72" name="Google Shape;2372;p55"/>
          <p:cNvSpPr txBox="1">
            <a:spLocks noGrp="1"/>
          </p:cNvSpPr>
          <p:nvPr>
            <p:ph type="subTitle" idx="3"/>
          </p:nvPr>
        </p:nvSpPr>
        <p:spPr>
          <a:xfrm>
            <a:off x="946137" y="3113279"/>
            <a:ext cx="3031200" cy="7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方便攜帶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讓使用者能不受環境限制</a:t>
            </a:r>
            <a:endParaRPr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73" name="Google Shape;2373;p55"/>
          <p:cNvSpPr txBox="1">
            <a:spLocks noGrp="1"/>
          </p:cNvSpPr>
          <p:nvPr>
            <p:ph type="subTitle" idx="4"/>
          </p:nvPr>
        </p:nvSpPr>
        <p:spPr>
          <a:xfrm>
            <a:off x="4961208" y="3120297"/>
            <a:ext cx="2751600" cy="7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豐富動作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讓使用能訓練更多部位</a:t>
            </a:r>
            <a:endParaRPr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374" name="Google Shape;2374;p55"/>
          <p:cNvGrpSpPr/>
          <p:nvPr/>
        </p:nvGrpSpPr>
        <p:grpSpPr>
          <a:xfrm>
            <a:off x="2024132" y="1764567"/>
            <a:ext cx="815400" cy="815400"/>
            <a:chOff x="7057100" y="1589925"/>
            <a:chExt cx="815400" cy="815400"/>
          </a:xfrm>
        </p:grpSpPr>
        <p:sp>
          <p:nvSpPr>
            <p:cNvPr id="2375" name="Google Shape;2375;p55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55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0" name="Google Shape;2380;p55"/>
          <p:cNvGrpSpPr/>
          <p:nvPr/>
        </p:nvGrpSpPr>
        <p:grpSpPr>
          <a:xfrm>
            <a:off x="5943060" y="1802721"/>
            <a:ext cx="815400" cy="815400"/>
            <a:chOff x="7057100" y="1589925"/>
            <a:chExt cx="815400" cy="815400"/>
          </a:xfrm>
        </p:grpSpPr>
        <p:sp>
          <p:nvSpPr>
            <p:cNvPr id="2381" name="Google Shape;2381;p55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55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949" y="2013525"/>
            <a:ext cx="237765" cy="34140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912" y="2051679"/>
            <a:ext cx="359695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12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Google Shape;2404;p56"/>
          <p:cNvSpPr txBox="1">
            <a:spLocks noGrp="1"/>
          </p:cNvSpPr>
          <p:nvPr>
            <p:ph type="subTitle" idx="1"/>
          </p:nvPr>
        </p:nvSpPr>
        <p:spPr>
          <a:xfrm>
            <a:off x="1530500" y="1747875"/>
            <a:ext cx="2965800" cy="5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疫情</a:t>
            </a:r>
            <a:endParaRPr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5" name="Google Shape;2405;p56"/>
          <p:cNvSpPr txBox="1">
            <a:spLocks noGrp="1"/>
          </p:cNvSpPr>
          <p:nvPr>
            <p:ph type="subTitle" idx="2"/>
          </p:nvPr>
        </p:nvSpPr>
        <p:spPr>
          <a:xfrm>
            <a:off x="1509312" y="2253749"/>
            <a:ext cx="296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生活型態改變，害怕接觸人群。</a:t>
            </a:r>
            <a:endParaRPr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6" name="Google Shape;2406;p56"/>
          <p:cNvSpPr txBox="1">
            <a:spLocks noGrp="1"/>
          </p:cNvSpPr>
          <p:nvPr>
            <p:ph type="subTitle" idx="3"/>
          </p:nvPr>
        </p:nvSpPr>
        <p:spPr>
          <a:xfrm>
            <a:off x="5463100" y="2226517"/>
            <a:ext cx="296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懶得去健身房或運動場。</a:t>
            </a:r>
            <a:endParaRPr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7" name="Google Shape;2407;p5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8501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研究動機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408" name="Google Shape;2408;p56"/>
          <p:cNvSpPr txBox="1">
            <a:spLocks noGrp="1"/>
          </p:cNvSpPr>
          <p:nvPr>
            <p:ph type="subTitle" idx="6"/>
          </p:nvPr>
        </p:nvSpPr>
        <p:spPr>
          <a:xfrm>
            <a:off x="1530500" y="3137900"/>
            <a:ext cx="2965800" cy="5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自由</a:t>
            </a:r>
            <a:endParaRPr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9" name="Google Shape;2409;p56"/>
          <p:cNvSpPr txBox="1">
            <a:spLocks noGrp="1"/>
          </p:cNvSpPr>
          <p:nvPr>
            <p:ph type="subTitle" idx="4"/>
          </p:nvPr>
        </p:nvSpPr>
        <p:spPr>
          <a:xfrm>
            <a:off x="1530500" y="3644632"/>
            <a:ext cx="296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不受地點限制，隨時都能開始。</a:t>
            </a:r>
            <a:endParaRPr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10" name="Google Shape;2410;p56"/>
          <p:cNvSpPr txBox="1">
            <a:spLocks noGrp="1"/>
          </p:cNvSpPr>
          <p:nvPr>
            <p:ph type="subTitle" idx="5"/>
          </p:nvPr>
        </p:nvSpPr>
        <p:spPr>
          <a:xfrm>
            <a:off x="5500128" y="3640792"/>
            <a:ext cx="296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健身新手害怕被指指點點。</a:t>
            </a:r>
            <a:endParaRPr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11" name="Google Shape;2411;p56"/>
          <p:cNvSpPr txBox="1">
            <a:spLocks noGrp="1"/>
          </p:cNvSpPr>
          <p:nvPr>
            <p:ph type="subTitle" idx="7"/>
          </p:nvPr>
        </p:nvSpPr>
        <p:spPr>
          <a:xfrm>
            <a:off x="5463100" y="1747875"/>
            <a:ext cx="2965800" cy="5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懶惰</a:t>
            </a:r>
            <a:endParaRPr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12" name="Google Shape;2412;p56"/>
          <p:cNvSpPr txBox="1">
            <a:spLocks noGrp="1"/>
          </p:cNvSpPr>
          <p:nvPr>
            <p:ph type="subTitle" idx="8"/>
          </p:nvPr>
        </p:nvSpPr>
        <p:spPr>
          <a:xfrm>
            <a:off x="5463100" y="3137900"/>
            <a:ext cx="2965800" cy="5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輿論</a:t>
            </a:r>
            <a:endParaRPr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413" name="Google Shape;2413;p56"/>
          <p:cNvGrpSpPr/>
          <p:nvPr/>
        </p:nvGrpSpPr>
        <p:grpSpPr>
          <a:xfrm>
            <a:off x="715100" y="1853812"/>
            <a:ext cx="815400" cy="815400"/>
            <a:chOff x="7057100" y="1589925"/>
            <a:chExt cx="815400" cy="815400"/>
          </a:xfrm>
        </p:grpSpPr>
        <p:sp>
          <p:nvSpPr>
            <p:cNvPr id="2414" name="Google Shape;2414;p56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56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6" name="Google Shape;2416;p56"/>
          <p:cNvGrpSpPr/>
          <p:nvPr/>
        </p:nvGrpSpPr>
        <p:grpSpPr>
          <a:xfrm>
            <a:off x="715100" y="3243387"/>
            <a:ext cx="815400" cy="815400"/>
            <a:chOff x="7057100" y="1611550"/>
            <a:chExt cx="815400" cy="815400"/>
          </a:xfrm>
        </p:grpSpPr>
        <p:sp>
          <p:nvSpPr>
            <p:cNvPr id="2417" name="Google Shape;2417;p56"/>
            <p:cNvSpPr/>
            <p:nvPr/>
          </p:nvSpPr>
          <p:spPr>
            <a:xfrm>
              <a:off x="7057100" y="1611550"/>
              <a:ext cx="815400" cy="815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6"/>
            <p:cNvSpPr/>
            <p:nvPr/>
          </p:nvSpPr>
          <p:spPr>
            <a:xfrm>
              <a:off x="7178600" y="17329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9" name="Google Shape;2419;p56"/>
          <p:cNvGrpSpPr/>
          <p:nvPr/>
        </p:nvGrpSpPr>
        <p:grpSpPr>
          <a:xfrm>
            <a:off x="4647700" y="1853812"/>
            <a:ext cx="815400" cy="815400"/>
            <a:chOff x="7057100" y="1589925"/>
            <a:chExt cx="815400" cy="815400"/>
          </a:xfrm>
        </p:grpSpPr>
        <p:sp>
          <p:nvSpPr>
            <p:cNvPr id="2420" name="Google Shape;2420;p56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6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2" name="Google Shape;2422;p56"/>
          <p:cNvGrpSpPr/>
          <p:nvPr/>
        </p:nvGrpSpPr>
        <p:grpSpPr>
          <a:xfrm>
            <a:off x="4647700" y="3243387"/>
            <a:ext cx="815400" cy="815400"/>
            <a:chOff x="7057100" y="1611550"/>
            <a:chExt cx="815400" cy="815400"/>
          </a:xfrm>
        </p:grpSpPr>
        <p:sp>
          <p:nvSpPr>
            <p:cNvPr id="2423" name="Google Shape;2423;p56"/>
            <p:cNvSpPr/>
            <p:nvPr/>
          </p:nvSpPr>
          <p:spPr>
            <a:xfrm>
              <a:off x="7057100" y="1611550"/>
              <a:ext cx="815400" cy="815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6"/>
            <p:cNvSpPr/>
            <p:nvPr/>
          </p:nvSpPr>
          <p:spPr>
            <a:xfrm>
              <a:off x="7178600" y="17329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00" y="2081685"/>
            <a:ext cx="353599" cy="34750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434" y="3469513"/>
            <a:ext cx="298730" cy="34140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7745" y="2084877"/>
            <a:ext cx="335309" cy="34140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6034" y="3469513"/>
            <a:ext cx="298730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256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80"/>
          <p:cNvSpPr txBox="1">
            <a:spLocks noGrp="1"/>
          </p:cNvSpPr>
          <p:nvPr>
            <p:ph type="ctrTitle"/>
          </p:nvPr>
        </p:nvSpPr>
        <p:spPr>
          <a:xfrm>
            <a:off x="1170950" y="535000"/>
            <a:ext cx="42840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THANKS!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65" name="Google Shape;3065;p80"/>
          <p:cNvSpPr txBox="1">
            <a:spLocks noGrp="1"/>
          </p:cNvSpPr>
          <p:nvPr>
            <p:ph type="subTitle" idx="1"/>
          </p:nvPr>
        </p:nvSpPr>
        <p:spPr>
          <a:xfrm>
            <a:off x="1141738" y="2408717"/>
            <a:ext cx="4299033" cy="1170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409416541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周騏軍</a:t>
            </a:r>
            <a:endParaRPr lang="en-US" altLang="zh-TW" sz="1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409411039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鄧佳朋  </a:t>
            </a:r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409410197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劉柏辰</a:t>
            </a:r>
            <a:endParaRPr lang="en-US" altLang="zh-TW" sz="1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409416160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鐘金文 </a:t>
            </a:r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409415071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丁麗璠</a:t>
            </a:r>
            <a:endParaRPr lang="ko-KR" altLang="en-US" sz="1800" dirty="0">
              <a:solidFill>
                <a:schemeClr val="tx1"/>
              </a:solidFill>
              <a:latin typeface="微軟正黑體" panose="020B0604030504040204" pitchFamily="34" charset="-120"/>
              <a:cs typeface="Arial" pitchFamily="34" charset="0"/>
            </a:endParaRPr>
          </a:p>
        </p:txBody>
      </p:sp>
      <p:grpSp>
        <p:nvGrpSpPr>
          <p:cNvPr id="3067" name="Google Shape;3067;p80"/>
          <p:cNvGrpSpPr/>
          <p:nvPr/>
        </p:nvGrpSpPr>
        <p:grpSpPr>
          <a:xfrm>
            <a:off x="1857488" y="1338643"/>
            <a:ext cx="751717" cy="751717"/>
            <a:chOff x="7057100" y="1589925"/>
            <a:chExt cx="815400" cy="815400"/>
          </a:xfrm>
        </p:grpSpPr>
        <p:sp>
          <p:nvSpPr>
            <p:cNvPr id="3068" name="Google Shape;3068;p80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80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0" name="Google Shape;3070;p80"/>
          <p:cNvGrpSpPr/>
          <p:nvPr/>
        </p:nvGrpSpPr>
        <p:grpSpPr>
          <a:xfrm>
            <a:off x="2937021" y="1338643"/>
            <a:ext cx="751717" cy="751717"/>
            <a:chOff x="7057100" y="1589925"/>
            <a:chExt cx="815400" cy="815400"/>
          </a:xfrm>
        </p:grpSpPr>
        <p:sp>
          <p:nvSpPr>
            <p:cNvPr id="3071" name="Google Shape;3071;p80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80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3" name="Google Shape;3073;p80"/>
          <p:cNvGrpSpPr/>
          <p:nvPr/>
        </p:nvGrpSpPr>
        <p:grpSpPr>
          <a:xfrm>
            <a:off x="4016553" y="1338643"/>
            <a:ext cx="751717" cy="751717"/>
            <a:chOff x="7057100" y="1589925"/>
            <a:chExt cx="815400" cy="815400"/>
          </a:xfrm>
        </p:grpSpPr>
        <p:sp>
          <p:nvSpPr>
            <p:cNvPr id="3074" name="Google Shape;3074;p80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80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6" name="Google Shape;3076;p8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6724" b="16724"/>
          <a:stretch/>
        </p:blipFill>
        <p:spPr>
          <a:xfrm>
            <a:off x="5431536" y="861762"/>
            <a:ext cx="3420000" cy="3420000"/>
          </a:xfrm>
          <a:prstGeom prst="ellipse">
            <a:avLst/>
          </a:prstGeom>
        </p:spPr>
      </p:pic>
      <p:grpSp>
        <p:nvGrpSpPr>
          <p:cNvPr id="3077" name="Google Shape;3077;p80"/>
          <p:cNvGrpSpPr/>
          <p:nvPr/>
        </p:nvGrpSpPr>
        <p:grpSpPr>
          <a:xfrm>
            <a:off x="7588739" y="3818631"/>
            <a:ext cx="1199238" cy="228418"/>
            <a:chOff x="9945056" y="4082390"/>
            <a:chExt cx="933695" cy="177868"/>
          </a:xfrm>
        </p:grpSpPr>
        <p:sp>
          <p:nvSpPr>
            <p:cNvPr id="3078" name="Google Shape;3078;p80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80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80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80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80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80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80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80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6" name="Google Shape;3086;p80"/>
          <p:cNvGrpSpPr/>
          <p:nvPr/>
        </p:nvGrpSpPr>
        <p:grpSpPr>
          <a:xfrm>
            <a:off x="2062017" y="1543270"/>
            <a:ext cx="342638" cy="342620"/>
            <a:chOff x="266768" y="1721375"/>
            <a:chExt cx="397907" cy="397887"/>
          </a:xfrm>
        </p:grpSpPr>
        <p:sp>
          <p:nvSpPr>
            <p:cNvPr id="3087" name="Google Shape;3087;p80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80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9" name="Google Shape;3089;p80"/>
          <p:cNvGrpSpPr/>
          <p:nvPr/>
        </p:nvGrpSpPr>
        <p:grpSpPr>
          <a:xfrm>
            <a:off x="4221070" y="1543269"/>
            <a:ext cx="342660" cy="342660"/>
            <a:chOff x="1379798" y="1723250"/>
            <a:chExt cx="397887" cy="397887"/>
          </a:xfrm>
        </p:grpSpPr>
        <p:sp>
          <p:nvSpPr>
            <p:cNvPr id="3090" name="Google Shape;3090;p80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80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80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80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4" name="Google Shape;3094;p80"/>
          <p:cNvGrpSpPr/>
          <p:nvPr/>
        </p:nvGrpSpPr>
        <p:grpSpPr>
          <a:xfrm>
            <a:off x="3141532" y="1543229"/>
            <a:ext cx="342642" cy="342660"/>
            <a:chOff x="864491" y="1723250"/>
            <a:chExt cx="397866" cy="397887"/>
          </a:xfrm>
        </p:grpSpPr>
        <p:sp>
          <p:nvSpPr>
            <p:cNvPr id="3095" name="Google Shape;3095;p80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80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80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文字方塊 1"/>
          <p:cNvSpPr txBox="1"/>
          <p:nvPr/>
        </p:nvSpPr>
        <p:spPr>
          <a:xfrm>
            <a:off x="859316" y="3769122"/>
            <a:ext cx="5007502" cy="830997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小組名稱：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居家健身姿勢準確度偵測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2" name="Google Shape;2322;p52"/>
          <p:cNvGrpSpPr/>
          <p:nvPr/>
        </p:nvGrpSpPr>
        <p:grpSpPr>
          <a:xfrm>
            <a:off x="4104125" y="640650"/>
            <a:ext cx="815400" cy="815400"/>
            <a:chOff x="4248425" y="640650"/>
            <a:chExt cx="815400" cy="815400"/>
          </a:xfrm>
        </p:grpSpPr>
        <p:sp>
          <p:nvSpPr>
            <p:cNvPr id="2323" name="Google Shape;2323;p52"/>
            <p:cNvSpPr/>
            <p:nvPr/>
          </p:nvSpPr>
          <p:spPr>
            <a:xfrm>
              <a:off x="4248425" y="640650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2"/>
            <p:cNvSpPr/>
            <p:nvPr/>
          </p:nvSpPr>
          <p:spPr>
            <a:xfrm>
              <a:off x="4369925" y="7620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5" name="Google Shape;2325;p52"/>
          <p:cNvSpPr txBox="1">
            <a:spLocks noGrp="1"/>
          </p:cNvSpPr>
          <p:nvPr>
            <p:ph type="title"/>
          </p:nvPr>
        </p:nvSpPr>
        <p:spPr>
          <a:xfrm>
            <a:off x="4102675" y="1625313"/>
            <a:ext cx="3904800" cy="13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使用技術</a:t>
            </a:r>
            <a:endParaRPr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26" name="Google Shape;2326;p52"/>
          <p:cNvSpPr txBox="1">
            <a:spLocks noGrp="1"/>
          </p:cNvSpPr>
          <p:nvPr>
            <p:ph type="title" idx="2"/>
          </p:nvPr>
        </p:nvSpPr>
        <p:spPr>
          <a:xfrm>
            <a:off x="4104125" y="824450"/>
            <a:ext cx="8154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2</a:t>
            </a:r>
            <a:endParaRPr dirty="0"/>
          </a:p>
        </p:txBody>
      </p:sp>
      <p:pic>
        <p:nvPicPr>
          <p:cNvPr id="2328" name="Google Shape;2328;p5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17553" b="17553"/>
          <a:stretch/>
        </p:blipFill>
        <p:spPr>
          <a:xfrm>
            <a:off x="850392" y="603504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78784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54"/>
          <p:cNvSpPr txBox="1">
            <a:spLocks noGrp="1"/>
          </p:cNvSpPr>
          <p:nvPr>
            <p:ph type="subTitle" idx="3"/>
          </p:nvPr>
        </p:nvSpPr>
        <p:spPr>
          <a:xfrm>
            <a:off x="5013143" y="2795851"/>
            <a:ext cx="2907600" cy="14475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開源、免費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可跨平台整合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高效率處理與計算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多功能且容易使用</a:t>
            </a:r>
            <a:endParaRPr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40" name="Google Shape;2340;p5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948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使用技術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41" name="Google Shape;2341;p54"/>
          <p:cNvSpPr txBox="1">
            <a:spLocks noGrp="1"/>
          </p:cNvSpPr>
          <p:nvPr>
            <p:ph type="subTitle" idx="1"/>
          </p:nvPr>
        </p:nvSpPr>
        <p:spPr>
          <a:xfrm>
            <a:off x="4854546" y="2375651"/>
            <a:ext cx="3224793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為什麼選</a:t>
            </a:r>
            <a:r>
              <a:rPr lang="e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Mediapipe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42" name="Google Shape;2342;p54"/>
          <p:cNvSpPr txBox="1">
            <a:spLocks noGrp="1"/>
          </p:cNvSpPr>
          <p:nvPr>
            <p:ph type="subTitle" idx="2"/>
          </p:nvPr>
        </p:nvSpPr>
        <p:spPr>
          <a:xfrm>
            <a:off x="1157410" y="2429239"/>
            <a:ext cx="29076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用到的技術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43" name="Google Shape;2343;p54"/>
          <p:cNvSpPr txBox="1">
            <a:spLocks noGrp="1"/>
          </p:cNvSpPr>
          <p:nvPr>
            <p:ph type="subTitle" idx="4"/>
          </p:nvPr>
        </p:nvSpPr>
        <p:spPr>
          <a:xfrm>
            <a:off x="1099050" y="3134579"/>
            <a:ext cx="3070095" cy="11129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讀取並顯示影像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Mediapipe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偵測關節點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344" name="Google Shape;2344;p54"/>
          <p:cNvGrpSpPr/>
          <p:nvPr/>
        </p:nvGrpSpPr>
        <p:grpSpPr>
          <a:xfrm>
            <a:off x="2203510" y="1537013"/>
            <a:ext cx="815400" cy="815400"/>
            <a:chOff x="7057100" y="1589925"/>
            <a:chExt cx="815400" cy="815400"/>
          </a:xfrm>
        </p:grpSpPr>
        <p:sp>
          <p:nvSpPr>
            <p:cNvPr id="2345" name="Google Shape;2345;p54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54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7" name="Google Shape;2347;p54"/>
          <p:cNvGrpSpPr/>
          <p:nvPr/>
        </p:nvGrpSpPr>
        <p:grpSpPr>
          <a:xfrm>
            <a:off x="6059243" y="1483438"/>
            <a:ext cx="815400" cy="815400"/>
            <a:chOff x="7057100" y="1589925"/>
            <a:chExt cx="815400" cy="815400"/>
          </a:xfrm>
        </p:grpSpPr>
        <p:sp>
          <p:nvSpPr>
            <p:cNvPr id="2348" name="Google Shape;2348;p54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54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240" y="1713426"/>
            <a:ext cx="341406" cy="34140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507" y="1779661"/>
            <a:ext cx="341406" cy="34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69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2" name="Google Shape;2322;p52"/>
          <p:cNvGrpSpPr/>
          <p:nvPr/>
        </p:nvGrpSpPr>
        <p:grpSpPr>
          <a:xfrm>
            <a:off x="4104125" y="640650"/>
            <a:ext cx="815400" cy="815400"/>
            <a:chOff x="4248425" y="640650"/>
            <a:chExt cx="815400" cy="815400"/>
          </a:xfrm>
        </p:grpSpPr>
        <p:sp>
          <p:nvSpPr>
            <p:cNvPr id="2323" name="Google Shape;2323;p52"/>
            <p:cNvSpPr/>
            <p:nvPr/>
          </p:nvSpPr>
          <p:spPr>
            <a:xfrm>
              <a:off x="4248425" y="640650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2"/>
            <p:cNvSpPr/>
            <p:nvPr/>
          </p:nvSpPr>
          <p:spPr>
            <a:xfrm>
              <a:off x="4369925" y="7620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5" name="Google Shape;2325;p52"/>
          <p:cNvSpPr txBox="1">
            <a:spLocks noGrp="1"/>
          </p:cNvSpPr>
          <p:nvPr>
            <p:ph type="title"/>
          </p:nvPr>
        </p:nvSpPr>
        <p:spPr>
          <a:xfrm>
            <a:off x="4102674" y="1625313"/>
            <a:ext cx="4078157" cy="13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判斷</a:t>
            </a:r>
            <a:r>
              <a:rPr lang="en-US" altLang="zh-TW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SOP</a:t>
            </a:r>
            <a:endParaRPr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26" name="Google Shape;2326;p52"/>
          <p:cNvSpPr txBox="1">
            <a:spLocks noGrp="1"/>
          </p:cNvSpPr>
          <p:nvPr>
            <p:ph type="title" idx="2"/>
          </p:nvPr>
        </p:nvSpPr>
        <p:spPr>
          <a:xfrm>
            <a:off x="4104125" y="824450"/>
            <a:ext cx="8154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3</a:t>
            </a:r>
            <a:endParaRPr dirty="0"/>
          </a:p>
        </p:txBody>
      </p:sp>
      <p:pic>
        <p:nvPicPr>
          <p:cNvPr id="2328" name="Google Shape;2328;p5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17553" b="17553"/>
          <a:stretch/>
        </p:blipFill>
        <p:spPr>
          <a:xfrm>
            <a:off x="850392" y="603504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47980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0" name="Google Shape;2680;p68"/>
          <p:cNvSpPr txBox="1">
            <a:spLocks noGrp="1"/>
          </p:cNvSpPr>
          <p:nvPr>
            <p:ph type="title"/>
          </p:nvPr>
        </p:nvSpPr>
        <p:spPr>
          <a:xfrm>
            <a:off x="715050" y="436837"/>
            <a:ext cx="7713900" cy="8779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判斷</a:t>
            </a:r>
            <a:r>
              <a:rPr lang="en-US" altLang="zh-TW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SOP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681" name="Google Shape;2681;p68"/>
          <p:cNvSpPr/>
          <p:nvPr/>
        </p:nvSpPr>
        <p:spPr>
          <a:xfrm>
            <a:off x="715050" y="2861163"/>
            <a:ext cx="1928400" cy="1521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2" name="Google Shape;2682;p68"/>
          <p:cNvSpPr/>
          <p:nvPr/>
        </p:nvSpPr>
        <p:spPr>
          <a:xfrm>
            <a:off x="2643492" y="2861163"/>
            <a:ext cx="1928400" cy="1521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3" name="Google Shape;2683;p68"/>
          <p:cNvSpPr/>
          <p:nvPr/>
        </p:nvSpPr>
        <p:spPr>
          <a:xfrm>
            <a:off x="4572020" y="2861163"/>
            <a:ext cx="1928400" cy="152100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4" name="Google Shape;2684;p68"/>
          <p:cNvSpPr/>
          <p:nvPr/>
        </p:nvSpPr>
        <p:spPr>
          <a:xfrm>
            <a:off x="6500504" y="2861163"/>
            <a:ext cx="1928400" cy="1521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5" name="Google Shape;2685;p68"/>
          <p:cNvSpPr txBox="1"/>
          <p:nvPr/>
        </p:nvSpPr>
        <p:spPr>
          <a:xfrm>
            <a:off x="466024" y="3727400"/>
            <a:ext cx="2270872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先用</a:t>
            </a:r>
            <a:r>
              <a:rPr lang="en-US" altLang="zh-TW" sz="1800" dirty="0" err="1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Mepiapipe</a:t>
            </a: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偵測</a:t>
            </a:r>
            <a:endParaRPr lang="en-US" altLang="zh-TW"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各個關節點的位置</a:t>
            </a:r>
            <a:endParaRPr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sp>
        <p:nvSpPr>
          <p:cNvPr id="2686" name="Google Shape;2686;p68"/>
          <p:cNvSpPr txBox="1"/>
          <p:nvPr/>
        </p:nvSpPr>
        <p:spPr>
          <a:xfrm>
            <a:off x="715050" y="3124591"/>
            <a:ext cx="19284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偵測關節</a:t>
            </a:r>
            <a:endParaRPr sz="24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687" name="Google Shape;2687;p68"/>
          <p:cNvSpPr txBox="1"/>
          <p:nvPr/>
        </p:nvSpPr>
        <p:spPr>
          <a:xfrm>
            <a:off x="2643492" y="3124591"/>
            <a:ext cx="19284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拆解動作</a:t>
            </a:r>
            <a:endParaRPr sz="24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688" name="Google Shape;2688;p68"/>
          <p:cNvSpPr txBox="1"/>
          <p:nvPr/>
        </p:nvSpPr>
        <p:spPr>
          <a:xfrm>
            <a:off x="2643492" y="3727400"/>
            <a:ext cx="2038236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將動作拆解為</a:t>
            </a:r>
            <a:endParaRPr lang="en-US" altLang="zh-TW"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兩種狀態</a:t>
            </a:r>
            <a:endParaRPr lang="en-US" altLang="zh-TW"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sp>
        <p:nvSpPr>
          <p:cNvPr id="2689" name="Google Shape;2689;p68"/>
          <p:cNvSpPr txBox="1"/>
          <p:nvPr/>
        </p:nvSpPr>
        <p:spPr>
          <a:xfrm>
            <a:off x="4572020" y="3119462"/>
            <a:ext cx="19284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正確判斷</a:t>
            </a:r>
            <a:endParaRPr sz="24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690" name="Google Shape;2690;p68"/>
          <p:cNvSpPr txBox="1"/>
          <p:nvPr/>
        </p:nvSpPr>
        <p:spPr>
          <a:xfrm>
            <a:off x="4621550" y="3727400"/>
            <a:ext cx="2048231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判斷動作是否</a:t>
            </a:r>
            <a:endParaRPr lang="en-US" altLang="zh-TW"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在正確範圍內</a:t>
            </a:r>
            <a:endParaRPr lang="en-US" altLang="zh-TW"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sp>
        <p:nvSpPr>
          <p:cNvPr id="2691" name="Google Shape;2691;p68"/>
          <p:cNvSpPr txBox="1"/>
          <p:nvPr/>
        </p:nvSpPr>
        <p:spPr>
          <a:xfrm>
            <a:off x="6500504" y="3123362"/>
            <a:ext cx="19284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準確度計算</a:t>
            </a:r>
            <a:endParaRPr sz="24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692" name="Google Shape;2692;p68"/>
          <p:cNvSpPr txBox="1"/>
          <p:nvPr/>
        </p:nvSpPr>
        <p:spPr>
          <a:xfrm>
            <a:off x="6500420" y="3727400"/>
            <a:ext cx="2097761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確認在正確範圍內</a:t>
            </a:r>
            <a:endParaRPr lang="en-US" altLang="zh-TW"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就開始計算準確度</a:t>
            </a:r>
            <a:endParaRPr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grpSp>
        <p:nvGrpSpPr>
          <p:cNvPr id="2693" name="Google Shape;2693;p68"/>
          <p:cNvGrpSpPr/>
          <p:nvPr/>
        </p:nvGrpSpPr>
        <p:grpSpPr>
          <a:xfrm>
            <a:off x="1271550" y="1589925"/>
            <a:ext cx="815400" cy="815400"/>
            <a:chOff x="1271550" y="1589925"/>
            <a:chExt cx="815400" cy="815400"/>
          </a:xfrm>
        </p:grpSpPr>
        <p:sp>
          <p:nvSpPr>
            <p:cNvPr id="2694" name="Google Shape;2694;p68"/>
            <p:cNvSpPr/>
            <p:nvPr/>
          </p:nvSpPr>
          <p:spPr>
            <a:xfrm>
              <a:off x="1271550" y="158992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68"/>
            <p:cNvSpPr/>
            <p:nvPr/>
          </p:nvSpPr>
          <p:spPr>
            <a:xfrm>
              <a:off x="139305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6" name="Google Shape;2696;p68"/>
          <p:cNvGrpSpPr/>
          <p:nvPr/>
        </p:nvGrpSpPr>
        <p:grpSpPr>
          <a:xfrm>
            <a:off x="3199992" y="1589925"/>
            <a:ext cx="815400" cy="815400"/>
            <a:chOff x="3199992" y="1589925"/>
            <a:chExt cx="815400" cy="815400"/>
          </a:xfrm>
        </p:grpSpPr>
        <p:sp>
          <p:nvSpPr>
            <p:cNvPr id="2697" name="Google Shape;2697;p68"/>
            <p:cNvSpPr/>
            <p:nvPr/>
          </p:nvSpPr>
          <p:spPr>
            <a:xfrm>
              <a:off x="3199992" y="1589925"/>
              <a:ext cx="815400" cy="815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68"/>
            <p:cNvSpPr/>
            <p:nvPr/>
          </p:nvSpPr>
          <p:spPr>
            <a:xfrm>
              <a:off x="3321522" y="1711375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0" name="Google Shape;2700;p68"/>
          <p:cNvSpPr/>
          <p:nvPr/>
        </p:nvSpPr>
        <p:spPr>
          <a:xfrm>
            <a:off x="5128525" y="1589925"/>
            <a:ext cx="815400" cy="815400"/>
          </a:xfrm>
          <a:prstGeom prst="ellipse">
            <a:avLst/>
          </a:prstGeom>
          <a:solidFill>
            <a:schemeClr val="accent5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2" name="Google Shape;2702;p68"/>
          <p:cNvGrpSpPr/>
          <p:nvPr/>
        </p:nvGrpSpPr>
        <p:grpSpPr>
          <a:xfrm>
            <a:off x="7057100" y="1589925"/>
            <a:ext cx="815400" cy="815400"/>
            <a:chOff x="7057100" y="1589925"/>
            <a:chExt cx="815400" cy="815400"/>
          </a:xfrm>
        </p:grpSpPr>
        <p:sp>
          <p:nvSpPr>
            <p:cNvPr id="2703" name="Google Shape;2703;p68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68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05" name="Google Shape;2705;p68"/>
          <p:cNvCxnSpPr>
            <a:stCxn id="2694" idx="4"/>
            <a:endCxn id="2681" idx="0"/>
          </p:cNvCxnSpPr>
          <p:nvPr/>
        </p:nvCxnSpPr>
        <p:spPr>
          <a:xfrm>
            <a:off x="1679250" y="2405325"/>
            <a:ext cx="0" cy="455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6" name="Google Shape;2706;p68"/>
          <p:cNvCxnSpPr>
            <a:stCxn id="2697" idx="4"/>
            <a:endCxn id="2682" idx="0"/>
          </p:cNvCxnSpPr>
          <p:nvPr/>
        </p:nvCxnSpPr>
        <p:spPr>
          <a:xfrm>
            <a:off x="3607692" y="2405325"/>
            <a:ext cx="0" cy="455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7" name="Google Shape;2707;p68"/>
          <p:cNvCxnSpPr>
            <a:stCxn id="2700" idx="4"/>
            <a:endCxn id="2683" idx="0"/>
          </p:cNvCxnSpPr>
          <p:nvPr/>
        </p:nvCxnSpPr>
        <p:spPr>
          <a:xfrm>
            <a:off x="5536225" y="2405325"/>
            <a:ext cx="0" cy="455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8" name="Google Shape;2708;p68"/>
          <p:cNvCxnSpPr>
            <a:stCxn id="2703" idx="4"/>
            <a:endCxn id="2684" idx="0"/>
          </p:cNvCxnSpPr>
          <p:nvPr/>
        </p:nvCxnSpPr>
        <p:spPr>
          <a:xfrm>
            <a:off x="7464800" y="2405325"/>
            <a:ext cx="0" cy="455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2704;p68"/>
          <p:cNvSpPr/>
          <p:nvPr/>
        </p:nvSpPr>
        <p:spPr>
          <a:xfrm>
            <a:off x="5250020" y="1715174"/>
            <a:ext cx="572400" cy="5727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文字方塊 1"/>
          <p:cNvSpPr txBox="1"/>
          <p:nvPr/>
        </p:nvSpPr>
        <p:spPr>
          <a:xfrm>
            <a:off x="1509973" y="177306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438415" y="1773062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66943" y="1766792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295427" y="1766791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60747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58"/>
          <p:cNvSpPr txBox="1">
            <a:spLocks noGrp="1"/>
          </p:cNvSpPr>
          <p:nvPr>
            <p:ph type="title"/>
          </p:nvPr>
        </p:nvSpPr>
        <p:spPr>
          <a:xfrm>
            <a:off x="1387241" y="1617756"/>
            <a:ext cx="6227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手部關節對應編號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134" y="2768311"/>
            <a:ext cx="6025915" cy="210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39806"/>
      </p:ext>
    </p:extLst>
  </p:cSld>
  <p:clrMapOvr>
    <a:masterClrMapping/>
  </p:clrMapOvr>
</p:sld>
</file>

<file path=ppt/theme/theme1.xml><?xml version="1.0" encoding="utf-8"?>
<a:theme xmlns:a="http://schemas.openxmlformats.org/drawingml/2006/main" name="Family Fit Lifestyle Month by Slidesgo">
  <a:themeElements>
    <a:clrScheme name="Simple Light">
      <a:dk1>
        <a:srgbClr val="212121"/>
      </a:dk1>
      <a:lt1>
        <a:srgbClr val="FFFFFF"/>
      </a:lt1>
      <a:dk2>
        <a:srgbClr val="B7B7B7"/>
      </a:dk2>
      <a:lt2>
        <a:srgbClr val="6986C4"/>
      </a:lt2>
      <a:accent1>
        <a:srgbClr val="97A9D6"/>
      </a:accent1>
      <a:accent2>
        <a:srgbClr val="ACB9DF"/>
      </a:accent2>
      <a:accent3>
        <a:srgbClr val="FFE0AC"/>
      </a:accent3>
      <a:accent4>
        <a:srgbClr val="FFE6BC"/>
      </a:accent4>
      <a:accent5>
        <a:srgbClr val="F7AAB7"/>
      </a:accent5>
      <a:accent6>
        <a:srgbClr val="F8B6C0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1118</TotalTime>
  <Words>623</Words>
  <Application>Microsoft Office PowerPoint</Application>
  <PresentationFormat>如螢幕大小 (16:9)</PresentationFormat>
  <Paragraphs>161</Paragraphs>
  <Slides>40</Slides>
  <Notes>40</Notes>
  <HiddenSlides>0</HiddenSlides>
  <MMClips>2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48" baseType="lpstr">
      <vt:lpstr>Be Vietnam Pro</vt:lpstr>
      <vt:lpstr>Allerta</vt:lpstr>
      <vt:lpstr>Bebas Neue</vt:lpstr>
      <vt:lpstr>Poppins</vt:lpstr>
      <vt:lpstr>微軟正黑體</vt:lpstr>
      <vt:lpstr>Arial</vt:lpstr>
      <vt:lpstr>標楷體</vt:lpstr>
      <vt:lpstr>Family Fit Lifestyle Month by Slidesgo</vt:lpstr>
      <vt:lpstr>居家健身姿勢準確度偵測</vt:lpstr>
      <vt:lpstr>目錄</vt:lpstr>
      <vt:lpstr>研究動機</vt:lpstr>
      <vt:lpstr>研究動機</vt:lpstr>
      <vt:lpstr>使用技術</vt:lpstr>
      <vt:lpstr>使用技術</vt:lpstr>
      <vt:lpstr>判斷SOP</vt:lpstr>
      <vt:lpstr>判斷SOP</vt:lpstr>
      <vt:lpstr>手部關節對應編號</vt:lpstr>
      <vt:lpstr>身體部位關節對應編號</vt:lpstr>
      <vt:lpstr>正確判斷</vt:lpstr>
      <vt:lpstr>準確度判斷</vt:lpstr>
      <vt:lpstr>準確度計算</vt:lpstr>
      <vt:lpstr>以深蹲為例</vt:lpstr>
      <vt:lpstr>實際成效</vt:lpstr>
      <vt:lpstr>01</vt:lpstr>
      <vt:lpstr>基本設定</vt:lpstr>
      <vt:lpstr>手部關節對應編號</vt:lpstr>
      <vt:lpstr>手指比法</vt:lpstr>
      <vt:lpstr>主要選單</vt:lpstr>
      <vt:lpstr>五個動作</vt:lpstr>
      <vt:lpstr>身體部位關節對應編號</vt:lpstr>
      <vt:lpstr>運動1- 仰臥起坐</vt:lpstr>
      <vt:lpstr>運動2- 伏地挺身</vt:lpstr>
      <vt:lpstr>運動3- 深蹲</vt:lpstr>
      <vt:lpstr>運動4- 仰臥舉腿</vt:lpstr>
      <vt:lpstr>運動5- 開合跳</vt:lpstr>
      <vt:lpstr>選擇示範</vt:lpstr>
      <vt:lpstr>PowerPoint 簡報</vt:lpstr>
      <vt:lpstr>選擇運動</vt:lpstr>
      <vt:lpstr>PowerPoint 簡報</vt:lpstr>
      <vt:lpstr>PowerPoint 簡報</vt:lpstr>
      <vt:lpstr>選擇離開</vt:lpstr>
      <vt:lpstr>運動中途退出</vt:lpstr>
      <vt:lpstr>離開倒數</vt:lpstr>
      <vt:lpstr>優勢劣勢</vt:lpstr>
      <vt:lpstr>優勢劣勢</vt:lpstr>
      <vt:lpstr>展望與期許</vt:lpstr>
      <vt:lpstr>展望與期許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居家健身</dc:title>
  <dc:creator>zhan</dc:creator>
  <cp:lastModifiedBy>zhan</cp:lastModifiedBy>
  <cp:revision>124</cp:revision>
  <dcterms:modified xsi:type="dcterms:W3CDTF">2023-05-25T10:36:04Z</dcterms:modified>
</cp:coreProperties>
</file>